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59" r:id="rId7"/>
    <p:sldId id="263" r:id="rId8"/>
    <p:sldId id="260" r:id="rId9"/>
    <p:sldId id="264" r:id="rId10"/>
    <p:sldId id="265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6" d="100"/>
          <a:sy n="56" d="100"/>
        </p:scale>
        <p:origin x="84" y="4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8BC4582E-C62F-4A33-944E-FC5B8C1855A9}"/>
              </a:ext>
            </a:extLst>
          </p:cNvPr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2800" b="1"/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  <p:sp>
        <p:nvSpPr>
          <p:cNvPr id="7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/>
              <a:t>Click to edit Master subtitle style</a:t>
            </a:r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62E5EBC5-B232-44F6-BE06-31F195E98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264" y="404664"/>
            <a:ext cx="3630403" cy="962121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9403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9974"/>
            <a:ext cx="5194800" cy="850106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3"/>
          </p:nvPr>
        </p:nvSpPr>
        <p:spPr>
          <a:xfrm>
            <a:off x="457200" y="1124743"/>
            <a:ext cx="8229600" cy="5126941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 dirty="0"/>
          </a:p>
        </p:txBody>
      </p:sp>
      <p:sp>
        <p:nvSpPr>
          <p:cNvPr id="11" name="日期版面配置區 3">
            <a:extLst>
              <a:ext uri="{FF2B5EF4-FFF2-40B4-BE49-F238E27FC236}">
                <a16:creationId xmlns:a16="http://schemas.microsoft.com/office/drawing/2014/main" id="{F97F4362-DD26-41DB-91C9-B7F4CAFC7E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80800"/>
            <a:ext cx="971600" cy="27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36600"/>
                </a:solidFill>
              </a:defRPr>
            </a:lvl1pPr>
          </a:lstStyle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16" name="投影片編號版面配置區 5">
            <a:extLst>
              <a:ext uri="{FF2B5EF4-FFF2-40B4-BE49-F238E27FC236}">
                <a16:creationId xmlns:a16="http://schemas.microsoft.com/office/drawing/2014/main" id="{51F51D95-0864-4DBE-86B8-75148D5C93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652000" y="795627"/>
            <a:ext cx="457200" cy="277200"/>
          </a:xfrm>
          <a:prstGeom prst="rect">
            <a:avLst/>
          </a:prstGeom>
        </p:spPr>
        <p:txBody>
          <a:bodyPr vert="horz" lIns="91440" tIns="45720" rIns="90000" bIns="45720" rtlCol="0" anchor="ctr"/>
          <a:lstStyle>
            <a:lvl1pPr algn="r">
              <a:defRPr sz="1200">
                <a:solidFill>
                  <a:srgbClr val="336600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98709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9974"/>
            <a:ext cx="5194800" cy="850106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3"/>
          </p:nvPr>
        </p:nvSpPr>
        <p:spPr>
          <a:xfrm>
            <a:off x="457200" y="1124743"/>
            <a:ext cx="4114800" cy="5126941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 dirty="0"/>
          </a:p>
        </p:txBody>
      </p:sp>
      <p:sp>
        <p:nvSpPr>
          <p:cNvPr id="11" name="日期版面配置區 3">
            <a:extLst>
              <a:ext uri="{FF2B5EF4-FFF2-40B4-BE49-F238E27FC236}">
                <a16:creationId xmlns:a16="http://schemas.microsoft.com/office/drawing/2014/main" id="{F97F4362-DD26-41DB-91C9-B7F4CAFC7E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80800"/>
            <a:ext cx="971600" cy="27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36600"/>
                </a:solidFill>
              </a:defRPr>
            </a:lvl1pPr>
          </a:lstStyle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16" name="投影片編號版面配置區 5">
            <a:extLst>
              <a:ext uri="{FF2B5EF4-FFF2-40B4-BE49-F238E27FC236}">
                <a16:creationId xmlns:a16="http://schemas.microsoft.com/office/drawing/2014/main" id="{51F51D95-0864-4DBE-86B8-75148D5C93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652000" y="795627"/>
            <a:ext cx="457200" cy="277200"/>
          </a:xfrm>
          <a:prstGeom prst="rect">
            <a:avLst/>
          </a:prstGeom>
        </p:spPr>
        <p:txBody>
          <a:bodyPr vert="horz" lIns="91440" tIns="45720" rIns="90000" bIns="45720" rtlCol="0" anchor="ctr"/>
          <a:lstStyle>
            <a:lvl1pPr algn="r">
              <a:defRPr sz="1200">
                <a:solidFill>
                  <a:srgbClr val="336600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6" name="內容版面配置區 9">
            <a:extLst>
              <a:ext uri="{FF2B5EF4-FFF2-40B4-BE49-F238E27FC236}">
                <a16:creationId xmlns:a16="http://schemas.microsoft.com/office/drawing/2014/main" id="{B8A58A1D-8F7A-44C5-9ADE-D7B09807632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67646" y="1125800"/>
            <a:ext cx="4114800" cy="5126941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09188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7833FE29-CAE6-4831-A1CC-90E41F426768}"/>
              </a:ext>
            </a:extLst>
          </p:cNvPr>
          <p:cNvSpPr/>
          <p:nvPr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>
            <a:lvl1pPr algn="ctr">
              <a:defRPr sz="2800" b="1"/>
            </a:lvl1pPr>
          </a:lstStyle>
          <a:p>
            <a:r>
              <a:rPr lang="en-US" altLang="zh-TW"/>
              <a:t>Click to edit Master title style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80410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7393BC9E-9D82-4E23-9BD6-250F8454BD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7700"/>
            <a:ext cx="9144000" cy="615696"/>
          </a:xfrm>
          <a:prstGeom prst="rect">
            <a:avLst/>
          </a:prstGeom>
        </p:spPr>
      </p:pic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29974"/>
            <a:ext cx="519492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124743"/>
            <a:ext cx="8229600" cy="5126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altLang="zh-TW" dirty="0"/>
              <a:t>ABC</a:t>
            </a:r>
            <a:endParaRPr lang="zh-TW" altLang="en-US" dirty="0"/>
          </a:p>
          <a:p>
            <a:pPr lvl="1"/>
            <a:r>
              <a:rPr lang="en-US" altLang="zh-TW" dirty="0"/>
              <a:t>ABC</a:t>
            </a:r>
            <a:endParaRPr lang="zh-TW" altLang="en-US" dirty="0"/>
          </a:p>
          <a:p>
            <a:pPr lvl="2"/>
            <a:r>
              <a:rPr lang="en-US" altLang="zh-TW" dirty="0"/>
              <a:t>ABC</a:t>
            </a:r>
            <a:endParaRPr lang="zh-TW" altLang="en-US" dirty="0"/>
          </a:p>
          <a:p>
            <a:pPr lvl="3"/>
            <a:r>
              <a:rPr lang="en-US" altLang="zh-TW" dirty="0"/>
              <a:t>ABC</a:t>
            </a:r>
            <a:endParaRPr lang="zh-TW" altLang="en-US" dirty="0"/>
          </a:p>
          <a:p>
            <a:pPr lvl="4"/>
            <a:r>
              <a:rPr lang="en-US" altLang="zh-TW" dirty="0"/>
              <a:t>ABC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0" y="6580800"/>
            <a:ext cx="971600" cy="27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36600"/>
                </a:solidFill>
              </a:defRPr>
            </a:lvl1pPr>
          </a:lstStyle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86800" y="6580800"/>
            <a:ext cx="457200" cy="277200"/>
          </a:xfrm>
          <a:prstGeom prst="rect">
            <a:avLst/>
          </a:prstGeom>
        </p:spPr>
        <p:txBody>
          <a:bodyPr vert="horz" lIns="91440" tIns="45720" rIns="90000" bIns="45720" rtlCol="0" anchor="ctr"/>
          <a:lstStyle>
            <a:lvl1pPr algn="r">
              <a:defRPr sz="1200">
                <a:solidFill>
                  <a:srgbClr val="336600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FD66C9F-0895-400E-BFED-27AA177BF9FA}"/>
              </a:ext>
            </a:extLst>
          </p:cNvPr>
          <p:cNvSpPr/>
          <p:nvPr/>
        </p:nvSpPr>
        <p:spPr>
          <a:xfrm>
            <a:off x="0" y="1102412"/>
            <a:ext cx="9144000" cy="57598"/>
          </a:xfrm>
          <a:prstGeom prst="rect">
            <a:avLst/>
          </a:prstGeom>
          <a:solidFill>
            <a:srgbClr val="118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FC8AF83-B570-4F31-A1B8-84B10EDADFC6}"/>
              </a:ext>
            </a:extLst>
          </p:cNvPr>
          <p:cNvSpPr/>
          <p:nvPr/>
        </p:nvSpPr>
        <p:spPr>
          <a:xfrm>
            <a:off x="0" y="1044814"/>
            <a:ext cx="9144000" cy="57598"/>
          </a:xfrm>
          <a:prstGeom prst="rect">
            <a:avLst/>
          </a:prstGeom>
          <a:solidFill>
            <a:srgbClr val="97B9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056C2044-22F0-44A1-AB94-19D8A46CBB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3" y="141219"/>
            <a:ext cx="2896037" cy="767501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1" r:id="rId3"/>
    <p:sldLayoutId id="2147483657" r:id="rId4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○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36000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‒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‒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EB831-B3A4-4F02-B2F9-998F383A29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Wafer Images</a:t>
            </a:r>
            <a:endParaRPr lang="zh-TW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BBF54-B14F-4C9D-9AE2-07D2EC8773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0221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AB4A0-255D-459C-B992-524F4EA28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Yosemite</a:t>
            </a:r>
            <a:endParaRPr lang="zh-TW" altLang="en-US" dirty="0"/>
          </a:p>
        </p:txBody>
      </p:sp>
      <p:pic>
        <p:nvPicPr>
          <p:cNvPr id="9" name="Content Placeholder 8" descr="A close-up of a computer mouse&#10;&#10;Description automatically generated with medium confidence">
            <a:extLst>
              <a:ext uri="{FF2B5EF4-FFF2-40B4-BE49-F238E27FC236}">
                <a16:creationId xmlns:a16="http://schemas.microsoft.com/office/drawing/2014/main" id="{B8A35590-A79D-4904-A528-7F23E83929A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30475"/>
            <a:ext cx="4114800" cy="2314575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84110B-C6EE-4177-8219-6D14E092A8B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E5C80E-A4BC-478B-8324-59A4ABAC3A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 dirty="0"/>
          </a:p>
        </p:txBody>
      </p:sp>
      <p:pic>
        <p:nvPicPr>
          <p:cNvPr id="11" name="Content Placeholder 10" descr="A computer mouse with a white background&#10;&#10;Description automatically generated with low confidence">
            <a:extLst>
              <a:ext uri="{FF2B5EF4-FFF2-40B4-BE49-F238E27FC236}">
                <a16:creationId xmlns:a16="http://schemas.microsoft.com/office/drawing/2014/main" id="{6A0811DE-14D8-4A00-955D-D41FA1076957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238" y="2532063"/>
            <a:ext cx="4114800" cy="2314575"/>
          </a:xfrm>
        </p:spPr>
      </p:pic>
    </p:spTree>
    <p:extLst>
      <p:ext uri="{BB962C8B-B14F-4D97-AF65-F5344CB8AC3E}">
        <p14:creationId xmlns:p14="http://schemas.microsoft.com/office/powerpoint/2010/main" val="780058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F0165-1D17-4B6F-A9AD-6EEFE3DAF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YZ01</a:t>
            </a:r>
            <a:endParaRPr lang="zh-TW" altLang="en-US" dirty="0"/>
          </a:p>
        </p:txBody>
      </p:sp>
      <p:pic>
        <p:nvPicPr>
          <p:cNvPr id="7" name="Content Placeholder 6" descr="A picture containing text, appliance, clothes dryer&#10;&#10;Description automatically generated">
            <a:extLst>
              <a:ext uri="{FF2B5EF4-FFF2-40B4-BE49-F238E27FC236}">
                <a16:creationId xmlns:a16="http://schemas.microsoft.com/office/drawing/2014/main" id="{8865268D-6694-4E32-945E-521045C9F43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30270"/>
            <a:ext cx="4114800" cy="2314984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4688B-BC6A-4ACF-BA92-50FBF697805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867D66-8602-4693-8DB6-31AC691BD0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p:pic>
        <p:nvPicPr>
          <p:cNvPr id="10" name="Content Placeholder 9" descr="Icon&#10;&#10;Description automatically generated with low confidence">
            <a:extLst>
              <a:ext uri="{FF2B5EF4-FFF2-40B4-BE49-F238E27FC236}">
                <a16:creationId xmlns:a16="http://schemas.microsoft.com/office/drawing/2014/main" id="{39694BF4-5BD6-4829-A482-1DF0F8A7E0E3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238" y="2532063"/>
            <a:ext cx="4114800" cy="2314575"/>
          </a:xfrm>
        </p:spPr>
      </p:pic>
    </p:spTree>
    <p:extLst>
      <p:ext uri="{BB962C8B-B14F-4D97-AF65-F5344CB8AC3E}">
        <p14:creationId xmlns:p14="http://schemas.microsoft.com/office/powerpoint/2010/main" val="193925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26E62-FEA7-46C5-8B36-33FAC01E0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YZ01 Diced</a:t>
            </a:r>
            <a:endParaRPr lang="zh-TW" altLang="en-US" dirty="0"/>
          </a:p>
        </p:txBody>
      </p:sp>
      <p:pic>
        <p:nvPicPr>
          <p:cNvPr id="9" name="Content Placeholder 8" descr="A picture containing indoor, toilet, tiled&#10;&#10;Description automatically generated">
            <a:extLst>
              <a:ext uri="{FF2B5EF4-FFF2-40B4-BE49-F238E27FC236}">
                <a16:creationId xmlns:a16="http://schemas.microsoft.com/office/drawing/2014/main" id="{CAE46F1A-A2BF-4E38-BE08-BB758AACD8B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8188" y="267803"/>
            <a:ext cx="5127625" cy="6839918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ECCE6F-4715-405A-8E34-5C89E6C4CA3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C88FBF-9359-40C9-833A-9F5626758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0624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EEE1B-23D1-4C4F-AF89-5C3EA428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Lassen</a:t>
            </a:r>
            <a:endParaRPr lang="zh-TW" altLang="en-US" dirty="0"/>
          </a:p>
        </p:txBody>
      </p:sp>
      <p:pic>
        <p:nvPicPr>
          <p:cNvPr id="8" name="Content Placeholder 7" descr="A picture containing loudspeaker, electronics&#10;&#10;Description automatically generated">
            <a:extLst>
              <a:ext uri="{FF2B5EF4-FFF2-40B4-BE49-F238E27FC236}">
                <a16:creationId xmlns:a16="http://schemas.microsoft.com/office/drawing/2014/main" id="{CA462C6A-2457-4F61-ABA6-33BEB4B1FE8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30475"/>
            <a:ext cx="4114800" cy="2314575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3EA379-E1E6-4D50-8A64-BF10A5B909E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F270F3-8FD1-46DB-BFC4-DA484C1E1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 dirty="0"/>
          </a:p>
        </p:txBody>
      </p:sp>
      <p:pic>
        <p:nvPicPr>
          <p:cNvPr id="10" name="Content Placeholder 9" descr="A picture containing electronics, loudspeaker&#10;&#10;Description automatically generated">
            <a:extLst>
              <a:ext uri="{FF2B5EF4-FFF2-40B4-BE49-F238E27FC236}">
                <a16:creationId xmlns:a16="http://schemas.microsoft.com/office/drawing/2014/main" id="{07F8B167-E037-4F2F-84D2-ECD215F4F4E9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238" y="2532063"/>
            <a:ext cx="4114800" cy="2314575"/>
          </a:xfrm>
        </p:spPr>
      </p:pic>
    </p:spTree>
    <p:extLst>
      <p:ext uri="{BB962C8B-B14F-4D97-AF65-F5344CB8AC3E}">
        <p14:creationId xmlns:p14="http://schemas.microsoft.com/office/powerpoint/2010/main" val="904348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26E62-FEA7-46C5-8B36-33FAC01E0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Lassen Diced</a:t>
            </a:r>
            <a:endParaRPr lang="zh-TW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ECCE6F-4715-405A-8E34-5C89E6C4CA3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C88FBF-9359-40C9-833A-9F5626758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pic>
        <p:nvPicPr>
          <p:cNvPr id="8" name="Content Placeholder 7" descr="A picture containing device, oven, microwave, meter&#10;&#10;Description automatically generated">
            <a:extLst>
              <a:ext uri="{FF2B5EF4-FFF2-40B4-BE49-F238E27FC236}">
                <a16:creationId xmlns:a16="http://schemas.microsoft.com/office/drawing/2014/main" id="{670875EF-44EA-4B93-9866-4C0CD031319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008" y="1123950"/>
            <a:ext cx="3843984" cy="5127625"/>
          </a:xfrm>
        </p:spPr>
      </p:pic>
    </p:spTree>
    <p:extLst>
      <p:ext uri="{BB962C8B-B14F-4D97-AF65-F5344CB8AC3E}">
        <p14:creationId xmlns:p14="http://schemas.microsoft.com/office/powerpoint/2010/main" val="972847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B7300-4373-4B5C-9851-C188843D8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Banff</a:t>
            </a:r>
            <a:endParaRPr lang="zh-TW" altLang="en-US" dirty="0"/>
          </a:p>
        </p:txBody>
      </p:sp>
      <p:pic>
        <p:nvPicPr>
          <p:cNvPr id="8" name="Content Placeholder 7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01786F87-DC2E-4357-8EC8-B0FBF5CE048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30475"/>
            <a:ext cx="4114800" cy="2314575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06674-BDBF-40F6-89D7-C60998540EE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E3E123-B08F-4735-8202-7BE32C1D1A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 dirty="0"/>
          </a:p>
        </p:txBody>
      </p:sp>
      <p:pic>
        <p:nvPicPr>
          <p:cNvPr id="10" name="Content Placeholder 9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39BD7F10-26FF-47C6-B5CD-3181714F4249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238" y="2532063"/>
            <a:ext cx="4114800" cy="2314575"/>
          </a:xfrm>
        </p:spPr>
      </p:pic>
    </p:spTree>
    <p:extLst>
      <p:ext uri="{BB962C8B-B14F-4D97-AF65-F5344CB8AC3E}">
        <p14:creationId xmlns:p14="http://schemas.microsoft.com/office/powerpoint/2010/main" val="3077931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26E62-FEA7-46C5-8B36-33FAC01E0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Banff Diced</a:t>
            </a:r>
            <a:endParaRPr lang="zh-TW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ECCE6F-4715-405A-8E34-5C89E6C4CA3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C88FBF-9359-40C9-833A-9F5626758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 dirty="0"/>
          </a:p>
        </p:txBody>
      </p:sp>
      <p:pic>
        <p:nvPicPr>
          <p:cNvPr id="9" name="Content Placeholder 8" descr="A picture containing indoor, tiled&#10;&#10;Description automatically generated">
            <a:extLst>
              <a:ext uri="{FF2B5EF4-FFF2-40B4-BE49-F238E27FC236}">
                <a16:creationId xmlns:a16="http://schemas.microsoft.com/office/drawing/2014/main" id="{FF944BF5-9384-482E-9E0C-3E5A48C58E2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008" y="1123950"/>
            <a:ext cx="3843984" cy="5127625"/>
          </a:xfrm>
        </p:spPr>
      </p:pic>
    </p:spTree>
    <p:extLst>
      <p:ext uri="{BB962C8B-B14F-4D97-AF65-F5344CB8AC3E}">
        <p14:creationId xmlns:p14="http://schemas.microsoft.com/office/powerpoint/2010/main" val="4284455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7F52D-2E0A-4B3C-A3CC-B8AF10B91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Sequoia</a:t>
            </a:r>
            <a:endParaRPr lang="zh-TW" altLang="en-US" dirty="0"/>
          </a:p>
        </p:txBody>
      </p:sp>
      <p:pic>
        <p:nvPicPr>
          <p:cNvPr id="8" name="Content Placeholder 7" descr="A picture containing loudspeaker, appliance&#10;&#10;Description automatically generated">
            <a:extLst>
              <a:ext uri="{FF2B5EF4-FFF2-40B4-BE49-F238E27FC236}">
                <a16:creationId xmlns:a16="http://schemas.microsoft.com/office/drawing/2014/main" id="{D81DFEE9-C355-4F4F-9C16-FB1BDA76BDA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30475"/>
            <a:ext cx="4114800" cy="2314575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266F9-E800-470E-AF12-88B5E2DDCD8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1B338A-526D-4FDC-8F2B-0B6DB17E4E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pic>
        <p:nvPicPr>
          <p:cNvPr id="10" name="Content Placeholder 9" descr="A picture containing loudspeaker, electronics&#10;&#10;Description automatically generated">
            <a:extLst>
              <a:ext uri="{FF2B5EF4-FFF2-40B4-BE49-F238E27FC236}">
                <a16:creationId xmlns:a16="http://schemas.microsoft.com/office/drawing/2014/main" id="{1C1004A7-9856-4FA0-B095-3345274E20F5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238" y="2532063"/>
            <a:ext cx="4114800" cy="2314575"/>
          </a:xfrm>
        </p:spPr>
      </p:pic>
    </p:spTree>
    <p:extLst>
      <p:ext uri="{BB962C8B-B14F-4D97-AF65-F5344CB8AC3E}">
        <p14:creationId xmlns:p14="http://schemas.microsoft.com/office/powerpoint/2010/main" val="3872607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26E62-FEA7-46C5-8B36-33FAC01E0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Sequoia Diced</a:t>
            </a:r>
            <a:endParaRPr lang="zh-TW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ECCE6F-4715-405A-8E34-5C89E6C4CA3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C88FBF-9359-40C9-833A-9F5626758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 dirty="0"/>
          </a:p>
        </p:txBody>
      </p:sp>
      <p:pic>
        <p:nvPicPr>
          <p:cNvPr id="8" name="Content Placeholder 7" descr="A picture containing indoor, pan, kitchen appliance&#10;&#10;Description automatically generated">
            <a:extLst>
              <a:ext uri="{FF2B5EF4-FFF2-40B4-BE49-F238E27FC236}">
                <a16:creationId xmlns:a16="http://schemas.microsoft.com/office/drawing/2014/main" id="{8668C412-3434-40C7-A908-23FB42256F8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008" y="1123950"/>
            <a:ext cx="3843984" cy="5127625"/>
          </a:xfrm>
        </p:spPr>
      </p:pic>
    </p:spTree>
    <p:extLst>
      <p:ext uri="{BB962C8B-B14F-4D97-AF65-F5344CB8AC3E}">
        <p14:creationId xmlns:p14="http://schemas.microsoft.com/office/powerpoint/2010/main" val="3235809999"/>
      </p:ext>
    </p:extLst>
  </p:cSld>
  <p:clrMapOvr>
    <a:masterClrMapping/>
  </p:clrMapOvr>
</p:sld>
</file>

<file path=ppt/theme/theme1.xml><?xml version="1.0" encoding="utf-8"?>
<a:theme xmlns:a="http://schemas.openxmlformats.org/drawingml/2006/main" name="centrill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ntrillion" id="{A712906F-0EA6-4158-BE5E-E964F3B11CAD}" vid="{20B082E4-6715-4538-8ACA-E70ED0D0561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centrillion</Template>
  <TotalTime>4</TotalTime>
  <Words>33</Words>
  <Application>Microsoft Office PowerPoint</Application>
  <PresentationFormat>On-screen Show (4:3)</PresentationFormat>
  <Paragraphs>28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centrillion</vt:lpstr>
      <vt:lpstr>Wafer Images</vt:lpstr>
      <vt:lpstr>YZ01</vt:lpstr>
      <vt:lpstr>YZ01 Diced</vt:lpstr>
      <vt:lpstr>Lassen</vt:lpstr>
      <vt:lpstr>Lassen Diced</vt:lpstr>
      <vt:lpstr>Banff</vt:lpstr>
      <vt:lpstr>Banff Diced</vt:lpstr>
      <vt:lpstr>Sequoia</vt:lpstr>
      <vt:lpstr>Sequoia Diced</vt:lpstr>
      <vt:lpstr>Yosemite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Wafer Images</dc:title>
  <dc:creator>Oscar Li(李秉達)</dc:creator>
  <cp:lastModifiedBy>Oscar Li(李秉達)</cp:lastModifiedBy>
  <cp:revision>1</cp:revision>
  <dcterms:created xsi:type="dcterms:W3CDTF">2021-03-25T08:49:43Z</dcterms:created>
  <dcterms:modified xsi:type="dcterms:W3CDTF">2021-03-25T08:54:25Z</dcterms:modified>
</cp:coreProperties>
</file>