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"/>
  </p:notesMasterIdLst>
  <p:sldIdLst>
    <p:sldId id="1100" r:id="rId2"/>
  </p:sldIdLst>
  <p:sldSz cx="9144000" cy="6858000" type="screen4x3"/>
  <p:notesSz cx="6797675" cy="9926638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yan Lin(林秉鋒)" initials="RL" lastIdx="2" clrIdx="0">
    <p:extLst>
      <p:ext uri="{19B8F6BF-5375-455C-9EA6-DF929625EA0E}">
        <p15:presenceInfo xmlns:p15="http://schemas.microsoft.com/office/powerpoint/2012/main" userId="S::ryanlin@centrilliontech.com.tw::d62b0df9-9b62-4202-9c2d-6f9f6c97f51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FFFF66"/>
    <a:srgbClr val="B8BC06"/>
    <a:srgbClr val="707949"/>
    <a:srgbClr val="00A000"/>
    <a:srgbClr val="336600"/>
    <a:srgbClr val="1187BE"/>
    <a:srgbClr val="97B970"/>
    <a:srgbClr val="5EFF5E"/>
    <a:srgbClr val="0040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90" autoAdjust="0"/>
    <p:restoredTop sz="94660"/>
  </p:normalViewPr>
  <p:slideViewPr>
    <p:cSldViewPr>
      <p:cViewPr varScale="1">
        <p:scale>
          <a:sx n="64" d="100"/>
          <a:sy n="64" d="100"/>
        </p:scale>
        <p:origin x="1324" y="5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3167AA-796B-4B6A-95ED-1C0BCB3E5802}" type="datetimeFigureOut">
              <a:rPr lang="zh-TW" altLang="en-US" smtClean="0"/>
              <a:t>2021/3/25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A6CE5E-F349-486D-8749-82EF2AD71FA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36009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id="{8BC4582E-C62F-4A33-944E-FC5B8C1855A9}"/>
              </a:ext>
            </a:extLst>
          </p:cNvPr>
          <p:cNvSpPr/>
          <p:nvPr userDrawn="1"/>
        </p:nvSpPr>
        <p:spPr>
          <a:xfrm>
            <a:off x="0" y="0"/>
            <a:ext cx="9144000" cy="1268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 algn="ctr">
              <a:defRPr sz="2800" b="1"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7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pic>
        <p:nvPicPr>
          <p:cNvPr id="9" name="圖片 8">
            <a:extLst>
              <a:ext uri="{FF2B5EF4-FFF2-40B4-BE49-F238E27FC236}">
                <a16:creationId xmlns:a16="http://schemas.microsoft.com/office/drawing/2014/main" id="{AB9D5605-41D4-4B73-BB13-6E949718EC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264" y="307974"/>
            <a:ext cx="3636912" cy="785112"/>
          </a:xfrm>
          <a:prstGeom prst="rect">
            <a:avLst/>
          </a:prstGeom>
        </p:spPr>
      </p:pic>
      <p:sp>
        <p:nvSpPr>
          <p:cNvPr id="8" name="頁尾版面配置區 4">
            <a:extLst>
              <a:ext uri="{FF2B5EF4-FFF2-40B4-BE49-F238E27FC236}">
                <a16:creationId xmlns:a16="http://schemas.microsoft.com/office/drawing/2014/main" id="{87055132-9189-4530-8F31-1C2CABFBD1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43608" y="6309320"/>
            <a:ext cx="7056784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rgbClr val="336600"/>
                </a:solidFill>
              </a:defRPr>
            </a:lvl1pPr>
          </a:lstStyle>
          <a:p>
            <a:r>
              <a:rPr lang="en-US" altLang="zh-TW" dirty="0" err="1"/>
              <a:t>Centrillion</a:t>
            </a:r>
            <a:r>
              <a:rPr lang="en-US" altLang="zh-TW" dirty="0"/>
              <a:t> Confidential</a:t>
            </a:r>
          </a:p>
          <a:p>
            <a:r>
              <a:rPr lang="en-US" altLang="zh-TW" sz="1050" dirty="0"/>
              <a:t>All copyrights and IP belong to </a:t>
            </a:r>
            <a:r>
              <a:rPr lang="en-US" altLang="zh-TW" sz="1050" dirty="0" err="1"/>
              <a:t>Centrillion</a:t>
            </a:r>
            <a:r>
              <a:rPr lang="en-US" altLang="zh-TW" sz="1050" dirty="0"/>
              <a:t>. For reference only and may not be copied or distributed without written permission from </a:t>
            </a:r>
            <a:r>
              <a:rPr lang="en-US" altLang="zh-TW" sz="1050" dirty="0" err="1"/>
              <a:t>Centrillion</a:t>
            </a:r>
            <a:r>
              <a:rPr lang="en-US" altLang="zh-TW" sz="1050" dirty="0"/>
              <a:t>. </a:t>
            </a:r>
            <a:r>
              <a:rPr lang="en-US" altLang="zh-TW" sz="1050" dirty="0" err="1"/>
              <a:t>Centrillion</a:t>
            </a:r>
            <a:r>
              <a:rPr lang="en-US" altLang="zh-TW" sz="1050" dirty="0"/>
              <a:t> shall not be responsible for any party’s reliance on these materials.</a:t>
            </a:r>
            <a:endParaRPr lang="zh-TW" altLang="en-US" sz="1050" dirty="0"/>
          </a:p>
        </p:txBody>
      </p:sp>
    </p:spTree>
    <p:extLst>
      <p:ext uri="{BB962C8B-B14F-4D97-AF65-F5344CB8AC3E}">
        <p14:creationId xmlns:p14="http://schemas.microsoft.com/office/powerpoint/2010/main" val="3589403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29974"/>
            <a:ext cx="5194800" cy="850106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10" name="內容版面配置區 9"/>
          <p:cNvSpPr>
            <a:spLocks noGrp="1"/>
          </p:cNvSpPr>
          <p:nvPr>
            <p:ph sz="quarter" idx="13"/>
          </p:nvPr>
        </p:nvSpPr>
        <p:spPr>
          <a:xfrm>
            <a:off x="457200" y="1124743"/>
            <a:ext cx="8229600" cy="5126941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12" name="頁尾版面配置區 4">
            <a:extLst>
              <a:ext uri="{FF2B5EF4-FFF2-40B4-BE49-F238E27FC236}">
                <a16:creationId xmlns:a16="http://schemas.microsoft.com/office/drawing/2014/main" id="{9B06DF79-60D2-4510-A897-D02FE1B71CB3}"/>
              </a:ext>
            </a:extLst>
          </p:cNvPr>
          <p:cNvSpPr txBox="1">
            <a:spLocks/>
          </p:cNvSpPr>
          <p:nvPr userDrawn="1"/>
        </p:nvSpPr>
        <p:spPr>
          <a:xfrm>
            <a:off x="0" y="6314565"/>
            <a:ext cx="9144000" cy="54868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/>
          <a:lstStyle>
            <a:defPPr>
              <a:defRPr lang="zh-TW"/>
            </a:defPPr>
            <a:lvl1pPr marL="0" algn="ctr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TW" altLang="en-US" dirty="0"/>
          </a:p>
        </p:txBody>
      </p:sp>
      <p:sp>
        <p:nvSpPr>
          <p:cNvPr id="8" name="頁尾版面配置區 4">
            <a:extLst>
              <a:ext uri="{FF2B5EF4-FFF2-40B4-BE49-F238E27FC236}">
                <a16:creationId xmlns:a16="http://schemas.microsoft.com/office/drawing/2014/main" id="{AEBE7A0E-2632-45DA-B965-25DB98E056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43608" y="6309320"/>
            <a:ext cx="7056784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rgbClr val="336600"/>
                </a:solidFill>
              </a:defRPr>
            </a:lvl1pPr>
          </a:lstStyle>
          <a:p>
            <a:r>
              <a:rPr lang="en-US" altLang="zh-TW" dirty="0" err="1"/>
              <a:t>Centrillion</a:t>
            </a:r>
            <a:r>
              <a:rPr lang="en-US" altLang="zh-TW" dirty="0"/>
              <a:t> Confidential</a:t>
            </a:r>
          </a:p>
          <a:p>
            <a:r>
              <a:rPr lang="en-US" altLang="zh-TW" sz="1050" dirty="0"/>
              <a:t>All copyrights and IP belong to </a:t>
            </a:r>
            <a:r>
              <a:rPr lang="en-US" altLang="zh-TW" sz="1050" dirty="0" err="1"/>
              <a:t>Centrillion</a:t>
            </a:r>
            <a:r>
              <a:rPr lang="en-US" altLang="zh-TW" sz="1050" dirty="0"/>
              <a:t>. For reference only and may not be copied or distributed without written permission from </a:t>
            </a:r>
            <a:r>
              <a:rPr lang="en-US" altLang="zh-TW" sz="1050" dirty="0" err="1"/>
              <a:t>Centrillion</a:t>
            </a:r>
            <a:r>
              <a:rPr lang="en-US" altLang="zh-TW" sz="1050" dirty="0"/>
              <a:t>. </a:t>
            </a:r>
            <a:r>
              <a:rPr lang="en-US" altLang="zh-TW" sz="1050" dirty="0" err="1"/>
              <a:t>Centrillion</a:t>
            </a:r>
            <a:r>
              <a:rPr lang="en-US" altLang="zh-TW" sz="1050" dirty="0"/>
              <a:t> shall not be responsible for any party’s reliance on these materials.</a:t>
            </a:r>
            <a:endParaRPr lang="zh-TW" altLang="en-US" sz="1050" dirty="0"/>
          </a:p>
        </p:txBody>
      </p:sp>
      <p:sp>
        <p:nvSpPr>
          <p:cNvPr id="11" name="日期版面配置區 3">
            <a:extLst>
              <a:ext uri="{FF2B5EF4-FFF2-40B4-BE49-F238E27FC236}">
                <a16:creationId xmlns:a16="http://schemas.microsoft.com/office/drawing/2014/main" id="{F97F4362-DD26-41DB-91C9-B7F4CAFC7E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580800"/>
            <a:ext cx="971600" cy="27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336600"/>
                </a:solidFill>
              </a:defRPr>
            </a:lvl1pPr>
          </a:lstStyle>
          <a:p>
            <a:fld id="{AE8C5876-40B1-41D2-B59C-CAFD7342C27E}" type="datetime1">
              <a:rPr lang="zh-TW" altLang="en-US" smtClean="0"/>
              <a:pPr/>
              <a:t>2021/3/25</a:t>
            </a:fld>
            <a:endParaRPr lang="zh-TW" altLang="en-US" dirty="0"/>
          </a:p>
        </p:txBody>
      </p:sp>
      <p:sp>
        <p:nvSpPr>
          <p:cNvPr id="16" name="投影片編號版面配置區 5">
            <a:extLst>
              <a:ext uri="{FF2B5EF4-FFF2-40B4-BE49-F238E27FC236}">
                <a16:creationId xmlns:a16="http://schemas.microsoft.com/office/drawing/2014/main" id="{51F51D95-0864-4DBE-86B8-75148D5C93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6800" y="6580800"/>
            <a:ext cx="457200" cy="277200"/>
          </a:xfrm>
          <a:prstGeom prst="rect">
            <a:avLst/>
          </a:prstGeom>
        </p:spPr>
        <p:txBody>
          <a:bodyPr vert="horz" lIns="91440" tIns="45720" rIns="90000" bIns="45720" rtlCol="0" anchor="ctr"/>
          <a:lstStyle>
            <a:lvl1pPr algn="r">
              <a:defRPr sz="1200">
                <a:solidFill>
                  <a:srgbClr val="336600"/>
                </a:solidFill>
              </a:defRPr>
            </a:lvl1pPr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798709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29974"/>
            <a:ext cx="5194800" cy="850106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10" name="內容版面配置區 9"/>
          <p:cNvSpPr>
            <a:spLocks noGrp="1"/>
          </p:cNvSpPr>
          <p:nvPr>
            <p:ph sz="quarter" idx="13"/>
          </p:nvPr>
        </p:nvSpPr>
        <p:spPr>
          <a:xfrm>
            <a:off x="457200" y="1124743"/>
            <a:ext cx="4104000" cy="5126949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7" name="內容版面配置區 9"/>
          <p:cNvSpPr>
            <a:spLocks noGrp="1"/>
          </p:cNvSpPr>
          <p:nvPr>
            <p:ph sz="quarter" idx="14"/>
          </p:nvPr>
        </p:nvSpPr>
        <p:spPr>
          <a:xfrm>
            <a:off x="4582800" y="1124744"/>
            <a:ext cx="4104000" cy="512694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13" name="頁尾版面配置區 4">
            <a:extLst>
              <a:ext uri="{FF2B5EF4-FFF2-40B4-BE49-F238E27FC236}">
                <a16:creationId xmlns:a16="http://schemas.microsoft.com/office/drawing/2014/main" id="{87283512-56C0-4588-8C91-3EE7F5E8660C}"/>
              </a:ext>
            </a:extLst>
          </p:cNvPr>
          <p:cNvSpPr txBox="1">
            <a:spLocks/>
          </p:cNvSpPr>
          <p:nvPr userDrawn="1"/>
        </p:nvSpPr>
        <p:spPr>
          <a:xfrm>
            <a:off x="0" y="6314565"/>
            <a:ext cx="9144000" cy="54868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/>
          <a:lstStyle>
            <a:defPPr>
              <a:defRPr lang="zh-TW"/>
            </a:defPPr>
            <a:lvl1pPr marL="0" algn="ctr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TW" altLang="en-US" dirty="0"/>
          </a:p>
        </p:txBody>
      </p:sp>
      <p:sp>
        <p:nvSpPr>
          <p:cNvPr id="9" name="頁尾版面配置區 4">
            <a:extLst>
              <a:ext uri="{FF2B5EF4-FFF2-40B4-BE49-F238E27FC236}">
                <a16:creationId xmlns:a16="http://schemas.microsoft.com/office/drawing/2014/main" id="{F678655B-E7F8-448E-B6B1-FF6DF99DCC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43608" y="6309320"/>
            <a:ext cx="7056784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rgbClr val="336600"/>
                </a:solidFill>
              </a:defRPr>
            </a:lvl1pPr>
          </a:lstStyle>
          <a:p>
            <a:r>
              <a:rPr lang="en-US" altLang="zh-TW" dirty="0" err="1"/>
              <a:t>Centrillion</a:t>
            </a:r>
            <a:r>
              <a:rPr lang="en-US" altLang="zh-TW" dirty="0"/>
              <a:t> Confidential</a:t>
            </a:r>
          </a:p>
          <a:p>
            <a:r>
              <a:rPr lang="en-US" altLang="zh-TW" sz="1050" dirty="0"/>
              <a:t>All copyrights and IP belong to </a:t>
            </a:r>
            <a:r>
              <a:rPr lang="en-US" altLang="zh-TW" sz="1050" dirty="0" err="1"/>
              <a:t>Centrillion</a:t>
            </a:r>
            <a:r>
              <a:rPr lang="en-US" altLang="zh-TW" sz="1050" dirty="0"/>
              <a:t>. For reference only and may not be copied or distributed without written permission from </a:t>
            </a:r>
            <a:r>
              <a:rPr lang="en-US" altLang="zh-TW" sz="1050" dirty="0" err="1"/>
              <a:t>Centrillion</a:t>
            </a:r>
            <a:r>
              <a:rPr lang="en-US" altLang="zh-TW" sz="1050" dirty="0"/>
              <a:t>. </a:t>
            </a:r>
            <a:r>
              <a:rPr lang="en-US" altLang="zh-TW" sz="1050" dirty="0" err="1"/>
              <a:t>Centrillion</a:t>
            </a:r>
            <a:r>
              <a:rPr lang="en-US" altLang="zh-TW" sz="1050" dirty="0"/>
              <a:t> shall not be responsible for any party’s reliance on these materials.</a:t>
            </a:r>
            <a:endParaRPr lang="zh-TW" altLang="en-US" sz="1050" dirty="0"/>
          </a:p>
        </p:txBody>
      </p:sp>
      <p:sp>
        <p:nvSpPr>
          <p:cNvPr id="11" name="日期版面配置區 3">
            <a:extLst>
              <a:ext uri="{FF2B5EF4-FFF2-40B4-BE49-F238E27FC236}">
                <a16:creationId xmlns:a16="http://schemas.microsoft.com/office/drawing/2014/main" id="{644C59DC-F596-4A8D-B060-A3A9FBE485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580800"/>
            <a:ext cx="971600" cy="27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336600"/>
                </a:solidFill>
              </a:defRPr>
            </a:lvl1pPr>
          </a:lstStyle>
          <a:p>
            <a:fld id="{AE8C5876-40B1-41D2-B59C-CAFD7342C27E}" type="datetime1">
              <a:rPr lang="zh-TW" altLang="en-US" smtClean="0"/>
              <a:pPr/>
              <a:t>2021/3/25</a:t>
            </a:fld>
            <a:endParaRPr lang="zh-TW" altLang="en-US" dirty="0"/>
          </a:p>
        </p:txBody>
      </p:sp>
      <p:sp>
        <p:nvSpPr>
          <p:cNvPr id="12" name="投影片編號版面配置區 5">
            <a:extLst>
              <a:ext uri="{FF2B5EF4-FFF2-40B4-BE49-F238E27FC236}">
                <a16:creationId xmlns:a16="http://schemas.microsoft.com/office/drawing/2014/main" id="{F3D44B13-6E3F-4048-BD4E-829224625D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6800" y="6580800"/>
            <a:ext cx="457200" cy="277200"/>
          </a:xfrm>
          <a:prstGeom prst="rect">
            <a:avLst/>
          </a:prstGeom>
        </p:spPr>
        <p:txBody>
          <a:bodyPr vert="horz" lIns="91440" tIns="45720" rIns="90000" bIns="45720" rtlCol="0" anchor="ctr"/>
          <a:lstStyle>
            <a:lvl1pPr algn="r">
              <a:defRPr sz="1200">
                <a:solidFill>
                  <a:srgbClr val="336600"/>
                </a:solidFill>
              </a:defRPr>
            </a:lvl1pPr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98642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7" name="頁尾版面配置區 4">
            <a:extLst>
              <a:ext uri="{FF2B5EF4-FFF2-40B4-BE49-F238E27FC236}">
                <a16:creationId xmlns:a16="http://schemas.microsoft.com/office/drawing/2014/main" id="{1C5D95F0-6A66-4684-BF91-02657222B15B}"/>
              </a:ext>
            </a:extLst>
          </p:cNvPr>
          <p:cNvSpPr txBox="1">
            <a:spLocks/>
          </p:cNvSpPr>
          <p:nvPr userDrawn="1"/>
        </p:nvSpPr>
        <p:spPr>
          <a:xfrm>
            <a:off x="0" y="6314565"/>
            <a:ext cx="9144000" cy="54868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/>
          <a:lstStyle>
            <a:defPPr>
              <a:defRPr lang="zh-TW"/>
            </a:defPPr>
            <a:lvl1pPr marL="0" algn="ctr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TW" altLang="en-US" dirty="0"/>
          </a:p>
        </p:txBody>
      </p:sp>
      <p:sp>
        <p:nvSpPr>
          <p:cNvPr id="8" name="頁尾版面配置區 4">
            <a:extLst>
              <a:ext uri="{FF2B5EF4-FFF2-40B4-BE49-F238E27FC236}">
                <a16:creationId xmlns:a16="http://schemas.microsoft.com/office/drawing/2014/main" id="{84D96AE8-A7C2-40AE-9181-B1ACFC2244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43608" y="6309320"/>
            <a:ext cx="7056784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rgbClr val="336600"/>
                </a:solidFill>
              </a:defRPr>
            </a:lvl1pPr>
          </a:lstStyle>
          <a:p>
            <a:r>
              <a:rPr lang="en-US" altLang="zh-TW" dirty="0" err="1"/>
              <a:t>Centrillion</a:t>
            </a:r>
            <a:r>
              <a:rPr lang="en-US" altLang="zh-TW" dirty="0"/>
              <a:t> Confidential</a:t>
            </a:r>
          </a:p>
          <a:p>
            <a:r>
              <a:rPr lang="en-US" altLang="zh-TW" sz="1050" dirty="0"/>
              <a:t>All copyrights and IP belong to </a:t>
            </a:r>
            <a:r>
              <a:rPr lang="en-US" altLang="zh-TW" sz="1050" dirty="0" err="1"/>
              <a:t>Centrillion</a:t>
            </a:r>
            <a:r>
              <a:rPr lang="en-US" altLang="zh-TW" sz="1050" dirty="0"/>
              <a:t>. For reference only and may not be copied or distributed without written permission from </a:t>
            </a:r>
            <a:r>
              <a:rPr lang="en-US" altLang="zh-TW" sz="1050" dirty="0" err="1"/>
              <a:t>Centrillion</a:t>
            </a:r>
            <a:r>
              <a:rPr lang="en-US" altLang="zh-TW" sz="1050" dirty="0"/>
              <a:t>. </a:t>
            </a:r>
            <a:r>
              <a:rPr lang="en-US" altLang="zh-TW" sz="1050" dirty="0" err="1"/>
              <a:t>Centrillion</a:t>
            </a:r>
            <a:r>
              <a:rPr lang="en-US" altLang="zh-TW" sz="1050" dirty="0"/>
              <a:t> shall not be responsible for any party’s reliance on these materials.</a:t>
            </a:r>
            <a:endParaRPr lang="zh-TW" altLang="en-US" sz="1050" dirty="0"/>
          </a:p>
        </p:txBody>
      </p:sp>
      <p:sp>
        <p:nvSpPr>
          <p:cNvPr id="9" name="日期版面配置區 3">
            <a:extLst>
              <a:ext uri="{FF2B5EF4-FFF2-40B4-BE49-F238E27FC236}">
                <a16:creationId xmlns:a16="http://schemas.microsoft.com/office/drawing/2014/main" id="{6FE69032-8857-41F5-B756-4352BC5D8D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580800"/>
            <a:ext cx="971600" cy="27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336600"/>
                </a:solidFill>
              </a:defRPr>
            </a:lvl1pPr>
          </a:lstStyle>
          <a:p>
            <a:fld id="{AE8C5876-40B1-41D2-B59C-CAFD7342C27E}" type="datetime1">
              <a:rPr lang="zh-TW" altLang="en-US" smtClean="0"/>
              <a:pPr/>
              <a:t>2021/3/25</a:t>
            </a:fld>
            <a:endParaRPr lang="zh-TW" altLang="en-US" dirty="0"/>
          </a:p>
        </p:txBody>
      </p:sp>
      <p:sp>
        <p:nvSpPr>
          <p:cNvPr id="10" name="投影片編號版面配置區 5">
            <a:extLst>
              <a:ext uri="{FF2B5EF4-FFF2-40B4-BE49-F238E27FC236}">
                <a16:creationId xmlns:a16="http://schemas.microsoft.com/office/drawing/2014/main" id="{44A80002-E3B6-4891-9C29-80554C5CA4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86800" y="6580800"/>
            <a:ext cx="457200" cy="277200"/>
          </a:xfrm>
          <a:prstGeom prst="rect">
            <a:avLst/>
          </a:prstGeom>
        </p:spPr>
        <p:txBody>
          <a:bodyPr vert="horz" lIns="91440" tIns="45720" rIns="90000" bIns="45720" rtlCol="0" anchor="ctr"/>
          <a:lstStyle>
            <a:lvl1pPr algn="r">
              <a:defRPr sz="1200">
                <a:solidFill>
                  <a:srgbClr val="336600"/>
                </a:solidFill>
              </a:defRPr>
            </a:lvl1pPr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666681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7833FE29-CAE6-4831-A1CC-90E41F426768}"/>
              </a:ext>
            </a:extLst>
          </p:cNvPr>
          <p:cNvSpPr/>
          <p:nvPr userDrawn="1"/>
        </p:nvSpPr>
        <p:spPr>
          <a:xfrm>
            <a:off x="0" y="0"/>
            <a:ext cx="9144000" cy="1268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0"/>
          </a:xfrm>
        </p:spPr>
        <p:txBody>
          <a:bodyPr>
            <a:normAutofit/>
          </a:bodyPr>
          <a:lstStyle>
            <a:lvl1pPr algn="ctr">
              <a:defRPr sz="2800" b="1"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4" name="頁尾版面配置區 4">
            <a:extLst>
              <a:ext uri="{FF2B5EF4-FFF2-40B4-BE49-F238E27FC236}">
                <a16:creationId xmlns:a16="http://schemas.microsoft.com/office/drawing/2014/main" id="{6A729422-D7A6-430F-9F40-FA0064AD6C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43608" y="6309320"/>
            <a:ext cx="7056784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rgbClr val="336600"/>
                </a:solidFill>
              </a:defRPr>
            </a:lvl1pPr>
          </a:lstStyle>
          <a:p>
            <a:r>
              <a:rPr lang="en-US" altLang="zh-TW" dirty="0" err="1"/>
              <a:t>Centrillion</a:t>
            </a:r>
            <a:r>
              <a:rPr lang="en-US" altLang="zh-TW" dirty="0"/>
              <a:t> Confidential</a:t>
            </a:r>
          </a:p>
          <a:p>
            <a:r>
              <a:rPr lang="en-US" altLang="zh-TW" sz="1050" dirty="0"/>
              <a:t>All copyrights and IP belong to </a:t>
            </a:r>
            <a:r>
              <a:rPr lang="en-US" altLang="zh-TW" sz="1050" dirty="0" err="1"/>
              <a:t>Centrillion</a:t>
            </a:r>
            <a:r>
              <a:rPr lang="en-US" altLang="zh-TW" sz="1050" dirty="0"/>
              <a:t>. For reference only and may not be copied or distributed without written permission from </a:t>
            </a:r>
            <a:r>
              <a:rPr lang="en-US" altLang="zh-TW" sz="1050" dirty="0" err="1"/>
              <a:t>Centrillion</a:t>
            </a:r>
            <a:r>
              <a:rPr lang="en-US" altLang="zh-TW" sz="1050" dirty="0"/>
              <a:t>. </a:t>
            </a:r>
            <a:r>
              <a:rPr lang="en-US" altLang="zh-TW" sz="1050" dirty="0" err="1"/>
              <a:t>Centrillion</a:t>
            </a:r>
            <a:r>
              <a:rPr lang="en-US" altLang="zh-TW" sz="1050" dirty="0"/>
              <a:t> shall not be responsible for any party’s reliance on these materials.</a:t>
            </a:r>
            <a:endParaRPr lang="zh-TW" altLang="en-US" sz="1050" dirty="0"/>
          </a:p>
        </p:txBody>
      </p:sp>
    </p:spTree>
    <p:extLst>
      <p:ext uri="{BB962C8B-B14F-4D97-AF65-F5344CB8AC3E}">
        <p14:creationId xmlns:p14="http://schemas.microsoft.com/office/powerpoint/2010/main" val="3980410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tif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頁尾版面配置區 4">
            <a:extLst>
              <a:ext uri="{FF2B5EF4-FFF2-40B4-BE49-F238E27FC236}">
                <a16:creationId xmlns:a16="http://schemas.microsoft.com/office/drawing/2014/main" id="{F852660B-5776-4457-897C-22F48580809B}"/>
              </a:ext>
            </a:extLst>
          </p:cNvPr>
          <p:cNvSpPr txBox="1">
            <a:spLocks/>
          </p:cNvSpPr>
          <p:nvPr userDrawn="1"/>
        </p:nvSpPr>
        <p:spPr>
          <a:xfrm>
            <a:off x="0" y="6314565"/>
            <a:ext cx="9144000" cy="54868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/>
          <a:lstStyle>
            <a:defPPr>
              <a:defRPr lang="zh-TW"/>
            </a:defPPr>
            <a:lvl1pPr marL="0" algn="ctr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TW" altLang="en-US" dirty="0"/>
          </a:p>
        </p:txBody>
      </p:sp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29974"/>
            <a:ext cx="519492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124743"/>
            <a:ext cx="8229600" cy="51269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altLang="zh-TW" dirty="0"/>
              <a:t>ABC</a:t>
            </a:r>
            <a:endParaRPr lang="zh-TW" altLang="en-US" dirty="0"/>
          </a:p>
          <a:p>
            <a:pPr lvl="1"/>
            <a:r>
              <a:rPr lang="en-US" altLang="zh-TW" dirty="0"/>
              <a:t>ABC</a:t>
            </a:r>
            <a:endParaRPr lang="zh-TW" altLang="en-US" dirty="0"/>
          </a:p>
          <a:p>
            <a:pPr lvl="2"/>
            <a:r>
              <a:rPr lang="en-US" altLang="zh-TW" dirty="0"/>
              <a:t>ABC</a:t>
            </a:r>
            <a:endParaRPr lang="zh-TW" altLang="en-US" dirty="0"/>
          </a:p>
          <a:p>
            <a:pPr lvl="3"/>
            <a:r>
              <a:rPr lang="en-US" altLang="zh-TW" dirty="0"/>
              <a:t>ABC</a:t>
            </a:r>
            <a:endParaRPr lang="zh-TW" altLang="en-US" dirty="0"/>
          </a:p>
          <a:p>
            <a:pPr lvl="4"/>
            <a:r>
              <a:rPr lang="en-US" altLang="zh-TW" dirty="0"/>
              <a:t>ABC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0" y="6580800"/>
            <a:ext cx="971600" cy="27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336600"/>
                </a:solidFill>
              </a:defRPr>
            </a:lvl1pPr>
          </a:lstStyle>
          <a:p>
            <a:fld id="{AE8C5876-40B1-41D2-B59C-CAFD7342C27E}" type="datetime1">
              <a:rPr lang="zh-TW" altLang="en-US" smtClean="0"/>
              <a:pPr/>
              <a:t>2021/3/25</a:t>
            </a:fld>
            <a:endParaRPr lang="zh-TW" alt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1043608" y="6309320"/>
            <a:ext cx="7056784" cy="5486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rgbClr val="336600"/>
                </a:solidFill>
              </a:defRPr>
            </a:lvl1pPr>
          </a:lstStyle>
          <a:p>
            <a:r>
              <a:rPr lang="en-US" altLang="zh-TW" dirty="0" err="1"/>
              <a:t>Centrillion</a:t>
            </a:r>
            <a:r>
              <a:rPr lang="en-US" altLang="zh-TW" dirty="0"/>
              <a:t> Confidential</a:t>
            </a:r>
          </a:p>
          <a:p>
            <a:r>
              <a:rPr lang="en-US" altLang="zh-TW" sz="1050" dirty="0"/>
              <a:t>All copyrights and IP belong to </a:t>
            </a:r>
            <a:r>
              <a:rPr lang="en-US" altLang="zh-TW" sz="1050" dirty="0" err="1"/>
              <a:t>Centrillion</a:t>
            </a:r>
            <a:r>
              <a:rPr lang="en-US" altLang="zh-TW" sz="1050" dirty="0"/>
              <a:t>. For reference only and may not be copied or distributed without written permission from </a:t>
            </a:r>
            <a:r>
              <a:rPr lang="en-US" altLang="zh-TW" sz="1050" dirty="0" err="1"/>
              <a:t>Centrillion</a:t>
            </a:r>
            <a:r>
              <a:rPr lang="en-US" altLang="zh-TW" sz="1050" dirty="0"/>
              <a:t>. </a:t>
            </a:r>
            <a:r>
              <a:rPr lang="en-US" altLang="zh-TW" sz="1050" dirty="0" err="1"/>
              <a:t>Centrillion</a:t>
            </a:r>
            <a:r>
              <a:rPr lang="en-US" altLang="zh-TW" sz="1050" dirty="0"/>
              <a:t> shall not be responsible for any party’s reliance on these materials.</a:t>
            </a:r>
            <a:endParaRPr lang="zh-TW" altLang="en-US" sz="1050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86800" y="6580800"/>
            <a:ext cx="457200" cy="277200"/>
          </a:xfrm>
          <a:prstGeom prst="rect">
            <a:avLst/>
          </a:prstGeom>
        </p:spPr>
        <p:txBody>
          <a:bodyPr vert="horz" lIns="91440" tIns="45720" rIns="90000" bIns="45720" rtlCol="0" anchor="ctr"/>
          <a:lstStyle>
            <a:lvl1pPr algn="r">
              <a:defRPr sz="1200">
                <a:solidFill>
                  <a:srgbClr val="336600"/>
                </a:solidFill>
              </a:defRPr>
            </a:lvl1pPr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47C708AB-5D55-4057-B90D-C6A1145D6B66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94895"/>
            <a:ext cx="2901262" cy="626304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:a16="http://schemas.microsoft.com/office/drawing/2014/main" id="{9FD66C9F-0895-400E-BFED-27AA177BF9FA}"/>
              </a:ext>
            </a:extLst>
          </p:cNvPr>
          <p:cNvSpPr/>
          <p:nvPr userDrawn="1"/>
        </p:nvSpPr>
        <p:spPr>
          <a:xfrm>
            <a:off x="0" y="1102412"/>
            <a:ext cx="9144000" cy="57598"/>
          </a:xfrm>
          <a:prstGeom prst="rect">
            <a:avLst/>
          </a:prstGeom>
          <a:solidFill>
            <a:srgbClr val="1187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3FC8AF83-B570-4F31-A1B8-84B10EDADFC6}"/>
              </a:ext>
            </a:extLst>
          </p:cNvPr>
          <p:cNvSpPr/>
          <p:nvPr userDrawn="1"/>
        </p:nvSpPr>
        <p:spPr>
          <a:xfrm>
            <a:off x="0" y="1044814"/>
            <a:ext cx="9144000" cy="57598"/>
          </a:xfrm>
          <a:prstGeom prst="rect">
            <a:avLst/>
          </a:prstGeom>
          <a:solidFill>
            <a:srgbClr val="97B9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62" r:id="rId3"/>
    <p:sldLayoutId id="2147483658" r:id="rId4"/>
    <p:sldLayoutId id="2147483657" r:id="rId5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00" indent="-3600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20000" indent="-3600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○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80000" indent="-360000" algn="l" defTabSz="914400" rtl="0" eaLnBrk="1" latinLnBrk="0" hangingPunct="1">
        <a:spcBef>
          <a:spcPct val="20000"/>
        </a:spcBef>
        <a:buClr>
          <a:schemeClr val="tx1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000" indent="-360000" algn="l" defTabSz="914400" rtl="0" eaLnBrk="1" latinLnBrk="0" hangingPunct="1">
        <a:spcBef>
          <a:spcPct val="20000"/>
        </a:spcBef>
        <a:buClr>
          <a:schemeClr val="tx1"/>
        </a:buClr>
        <a:buFont typeface="Arial" pitchFamily="34" charset="0"/>
        <a:buChar char="‒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00000" indent="-360000" algn="l" defTabSz="914400" rtl="0" eaLnBrk="1" latinLnBrk="0" hangingPunct="1">
        <a:spcBef>
          <a:spcPct val="20000"/>
        </a:spcBef>
        <a:buClr>
          <a:schemeClr val="tx1"/>
        </a:buClr>
        <a:buFont typeface="Arial" pitchFamily="34" charset="0"/>
        <a:buChar char="‒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CB905FD-8CE1-464D-A88C-2FD0DB8A2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16632"/>
            <a:ext cx="5832648" cy="850106"/>
          </a:xfrm>
        </p:spPr>
        <p:txBody>
          <a:bodyPr>
            <a:normAutofit/>
          </a:bodyPr>
          <a:lstStyle/>
          <a:p>
            <a:r>
              <a:rPr lang="en-US" altLang="zh-TW" sz="2800" b="1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altLang="zh-TW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Centrillion</a:t>
            </a:r>
            <a:r>
              <a:rPr lang="en-US" altLang="zh-TW" sz="2800" b="1" dirty="0">
                <a:latin typeface="Arial" panose="020B0604020202020204" pitchFamily="34" charset="0"/>
                <a:cs typeface="Arial" panose="020B0604020202020204" pitchFamily="34" charset="0"/>
              </a:rPr>
              <a:t> Aligner</a:t>
            </a:r>
            <a:endParaRPr lang="zh-TW" alt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821B078-D9BC-44EB-89A9-F577E16C5E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TW" dirty="0" err="1"/>
              <a:t>Centrillion</a:t>
            </a:r>
            <a:r>
              <a:rPr lang="en-US" altLang="zh-TW" dirty="0"/>
              <a:t> Confidential</a:t>
            </a:r>
          </a:p>
          <a:p>
            <a:r>
              <a:rPr lang="en-US" altLang="zh-TW" sz="1050" dirty="0"/>
              <a:t>All copyrights and IP belong to </a:t>
            </a:r>
            <a:r>
              <a:rPr lang="en-US" altLang="zh-TW" sz="1050" dirty="0" err="1"/>
              <a:t>Centrillion</a:t>
            </a:r>
            <a:r>
              <a:rPr lang="en-US" altLang="zh-TW" sz="1050" dirty="0"/>
              <a:t>. For reference only and may not be copied or distributed without written permission from </a:t>
            </a:r>
            <a:r>
              <a:rPr lang="en-US" altLang="zh-TW" sz="1050" dirty="0" err="1"/>
              <a:t>Centrillion</a:t>
            </a:r>
            <a:r>
              <a:rPr lang="en-US" altLang="zh-TW" sz="1050" dirty="0"/>
              <a:t>. </a:t>
            </a:r>
            <a:r>
              <a:rPr lang="en-US" altLang="zh-TW" sz="1050" dirty="0" err="1"/>
              <a:t>Centrillion</a:t>
            </a:r>
            <a:r>
              <a:rPr lang="en-US" altLang="zh-TW" sz="1050" dirty="0"/>
              <a:t> shall not be responsible for any party’s reliance on these materials.</a:t>
            </a:r>
            <a:endParaRPr lang="zh-TW" altLang="en-US" sz="1050" dirty="0"/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5C7B297-47F3-4F9D-AC49-FCBE496CFD7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E8C5876-40B1-41D2-B59C-CAFD7342C27E}" type="datetime1">
              <a:rPr lang="zh-TW" altLang="en-US" smtClean="0"/>
              <a:pPr/>
              <a:t>2021/3/25</a:t>
            </a:fld>
            <a:endParaRPr lang="zh-TW" altLang="en-US" dirty="0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61462C-7120-41C2-B5C6-91174F5E91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</a:t>
            </a:fld>
            <a:endParaRPr lang="zh-TW" altLang="en-US" dirty="0"/>
          </a:p>
        </p:txBody>
      </p:sp>
      <p:sp>
        <p:nvSpPr>
          <p:cNvPr id="7" name="投影片編號版面配置區 5">
            <a:extLst>
              <a:ext uri="{FF2B5EF4-FFF2-40B4-BE49-F238E27FC236}">
                <a16:creationId xmlns:a16="http://schemas.microsoft.com/office/drawing/2014/main" id="{D853B04A-39A7-47ED-BE4C-FA2C28D66510}"/>
              </a:ext>
            </a:extLst>
          </p:cNvPr>
          <p:cNvSpPr txBox="1">
            <a:spLocks/>
          </p:cNvSpPr>
          <p:nvPr/>
        </p:nvSpPr>
        <p:spPr>
          <a:xfrm>
            <a:off x="5364088" y="750269"/>
            <a:ext cx="442332" cy="230459"/>
          </a:xfrm>
          <a:prstGeom prst="rect">
            <a:avLst/>
          </a:prstGeom>
        </p:spPr>
        <p:txBody>
          <a:bodyPr vert="horz" lIns="91440" tIns="45720" rIns="90000" bIns="45720" rtlCol="0" anchor="ctr"/>
          <a:lstStyle>
            <a:defPPr>
              <a:defRPr lang="zh-TW"/>
            </a:defPPr>
            <a:lvl1pPr marL="0" algn="r" defTabSz="914400" rtl="0" eaLnBrk="1" latinLnBrk="0" hangingPunct="1">
              <a:defRPr sz="1200" kern="1200">
                <a:solidFill>
                  <a:srgbClr val="3366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3DA0BB7-265A-403C-9275-D587AB510EDC}" type="slidenum">
              <a:rPr lang="zh-TW" altLang="en-US" sz="1800" b="1" smtClean="0"/>
              <a:pPr/>
              <a:t>1</a:t>
            </a:fld>
            <a:endParaRPr lang="zh-TW" altLang="en-US" sz="1800" b="1" dirty="0"/>
          </a:p>
        </p:txBody>
      </p:sp>
      <p:pic>
        <p:nvPicPr>
          <p:cNvPr id="9" name="圖片 8">
            <a:extLst>
              <a:ext uri="{FF2B5EF4-FFF2-40B4-BE49-F238E27FC236}">
                <a16:creationId xmlns:a16="http://schemas.microsoft.com/office/drawing/2014/main" id="{D528E1CE-00F1-404C-91E1-E0E33B1123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4333" y="3664734"/>
            <a:ext cx="3004171" cy="1628271"/>
          </a:xfrm>
          <a:prstGeom prst="rect">
            <a:avLst/>
          </a:prstGeom>
        </p:spPr>
      </p:pic>
      <p:pic>
        <p:nvPicPr>
          <p:cNvPr id="17" name="圖片 16">
            <a:extLst>
              <a:ext uri="{FF2B5EF4-FFF2-40B4-BE49-F238E27FC236}">
                <a16:creationId xmlns:a16="http://schemas.microsoft.com/office/drawing/2014/main" id="{DB097227-ECE8-484B-8410-5BC9DE4411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848" y="2114902"/>
            <a:ext cx="2808312" cy="3178103"/>
          </a:xfrm>
          <a:prstGeom prst="rect">
            <a:avLst/>
          </a:prstGeom>
        </p:spPr>
      </p:pic>
      <p:pic>
        <p:nvPicPr>
          <p:cNvPr id="10" name="圖片 9">
            <a:extLst>
              <a:ext uri="{FF2B5EF4-FFF2-40B4-BE49-F238E27FC236}">
                <a16:creationId xmlns:a16="http://schemas.microsoft.com/office/drawing/2014/main" id="{AA02F01E-B1E0-46C1-8AD1-658737B717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96" y="2123203"/>
            <a:ext cx="3116017" cy="3151386"/>
          </a:xfrm>
          <a:prstGeom prst="rect">
            <a:avLst/>
          </a:prstGeom>
        </p:spPr>
      </p:pic>
      <p:pic>
        <p:nvPicPr>
          <p:cNvPr id="13" name="圖片 12">
            <a:extLst>
              <a:ext uri="{FF2B5EF4-FFF2-40B4-BE49-F238E27FC236}">
                <a16:creationId xmlns:a16="http://schemas.microsoft.com/office/drawing/2014/main" id="{90ED1D0C-71C7-4206-A543-923AD1F8F9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4333" y="2108416"/>
            <a:ext cx="3014500" cy="1291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49322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簡報1" id="{3349570C-DE3B-48BB-8671-1853FC12C45D}" vid="{424F00FA-23EC-402E-8D8B-A6A8EB048657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CenPPTTemplate</Template>
  <TotalTime>24347</TotalTime>
  <Words>45</Words>
  <Application>Microsoft Office PowerPoint</Application>
  <PresentationFormat>如螢幕大小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2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4" baseType="lpstr">
      <vt:lpstr>Arial</vt:lpstr>
      <vt:lpstr>Calibri</vt:lpstr>
      <vt:lpstr>Default</vt:lpstr>
      <vt:lpstr>The Centrillion Aligner</vt:lpstr>
    </vt:vector>
  </TitlesOfParts>
  <Company>centrillion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Centrillion Taiwan 2019  1Q Operation Report</dc:title>
  <dc:creator>TK Ku</dc:creator>
  <cp:lastModifiedBy>Kary Chien(簡維廷)</cp:lastModifiedBy>
  <cp:revision>749</cp:revision>
  <cp:lastPrinted>2019-04-29T02:43:31Z</cp:lastPrinted>
  <dcterms:created xsi:type="dcterms:W3CDTF">2019-04-22T01:01:51Z</dcterms:created>
  <dcterms:modified xsi:type="dcterms:W3CDTF">2021-03-25T07:18:22Z</dcterms:modified>
</cp:coreProperties>
</file>