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61" r:id="rId2"/>
    <p:sldId id="263" r:id="rId3"/>
    <p:sldId id="262" r:id="rId4"/>
    <p:sldId id="265" r:id="rId5"/>
    <p:sldId id="264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9" r:id="rId19"/>
    <p:sldId id="278" r:id="rId20"/>
    <p:sldId id="280" r:id="rId21"/>
    <p:sldId id="281" r:id="rId22"/>
    <p:sldId id="282" r:id="rId23"/>
    <p:sldId id="260" r:id="rId24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1187BE"/>
    <a:srgbClr val="97B970"/>
    <a:srgbClr val="5EFF5E"/>
    <a:srgbClr val="00A000"/>
    <a:srgbClr val="0040C8"/>
    <a:srgbClr val="808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7CBBCE-670F-D8D4-4213-EF956CD4705D}" v="86" dt="2021-03-25T09:00:04.4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72" d="100"/>
          <a:sy n="72" d="100"/>
        </p:scale>
        <p:origin x="1350" y="5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scar Li(李秉達)" userId="S::oli@centrilliontech.com.tw::5727da56-2072-4855-a0de-4927e1da9577" providerId="AD" clId="Web-{787CBBCE-670F-D8D4-4213-EF956CD4705D}"/>
    <pc:docChg chg="addSld modSld sldOrd">
      <pc:chgData name="Oscar Li(李秉達)" userId="S::oli@centrilliontech.com.tw::5727da56-2072-4855-a0de-4927e1da9577" providerId="AD" clId="Web-{787CBBCE-670F-D8D4-4213-EF956CD4705D}" dt="2021-03-25T09:00:04.471" v="45" actId="688"/>
      <pc:docMkLst>
        <pc:docMk/>
      </pc:docMkLst>
      <pc:sldChg chg="addSp delSp modSp new">
        <pc:chgData name="Oscar Li(李秉達)" userId="S::oli@centrilliontech.com.tw::5727da56-2072-4855-a0de-4927e1da9577" providerId="AD" clId="Web-{787CBBCE-670F-D8D4-4213-EF956CD4705D}" dt="2021-03-25T08:58:21.343" v="13" actId="14100"/>
        <pc:sldMkLst>
          <pc:docMk/>
          <pc:sldMk cId="3871974554" sldId="280"/>
        </pc:sldMkLst>
        <pc:spChg chg="mod">
          <ac:chgData name="Oscar Li(李秉達)" userId="S::oli@centrilliontech.com.tw::5727da56-2072-4855-a0de-4927e1da9577" providerId="AD" clId="Web-{787CBBCE-670F-D8D4-4213-EF956CD4705D}" dt="2021-03-25T08:56:01.511" v="9" actId="20577"/>
          <ac:spMkLst>
            <pc:docMk/>
            <pc:sldMk cId="3871974554" sldId="280"/>
            <ac:spMk id="2" creationId="{0D38B12E-9056-471F-ACAD-00847FD5DC63}"/>
          </ac:spMkLst>
        </pc:spChg>
        <pc:spChg chg="del">
          <ac:chgData name="Oscar Li(李秉達)" userId="S::oli@centrilliontech.com.tw::5727da56-2072-4855-a0de-4927e1da9577" providerId="AD" clId="Web-{787CBBCE-670F-D8D4-4213-EF956CD4705D}" dt="2021-03-25T08:56:02.667" v="10"/>
          <ac:spMkLst>
            <pc:docMk/>
            <pc:sldMk cId="3871974554" sldId="280"/>
            <ac:spMk id="3" creationId="{834A1BF0-615C-42B2-99E1-81F606487B45}"/>
          </ac:spMkLst>
        </pc:spChg>
        <pc:picChg chg="add mod ord">
          <ac:chgData name="Oscar Li(李秉達)" userId="S::oli@centrilliontech.com.tw::5727da56-2072-4855-a0de-4927e1da9577" providerId="AD" clId="Web-{787CBBCE-670F-D8D4-4213-EF956CD4705D}" dt="2021-03-25T08:58:21.343" v="13" actId="14100"/>
          <ac:picMkLst>
            <pc:docMk/>
            <pc:sldMk cId="3871974554" sldId="280"/>
            <ac:picMk id="6" creationId="{319B9B6B-90E6-4A8B-9A9D-1ADAF418A80F}"/>
          </ac:picMkLst>
        </pc:picChg>
      </pc:sldChg>
      <pc:sldChg chg="addSp delSp modSp new ord">
        <pc:chgData name="Oscar Li(李秉達)" userId="S::oli@centrilliontech.com.tw::5727da56-2072-4855-a0de-4927e1da9577" providerId="AD" clId="Web-{787CBBCE-670F-D8D4-4213-EF956CD4705D}" dt="2021-03-25T08:59:22.110" v="30" actId="688"/>
        <pc:sldMkLst>
          <pc:docMk/>
          <pc:sldMk cId="3296502894" sldId="281"/>
        </pc:sldMkLst>
        <pc:spChg chg="mod">
          <ac:chgData name="Oscar Li(李秉達)" userId="S::oli@centrilliontech.com.tw::5727da56-2072-4855-a0de-4927e1da9577" providerId="AD" clId="Web-{787CBBCE-670F-D8D4-4213-EF956CD4705D}" dt="2021-03-25T08:59:08.516" v="27" actId="20577"/>
          <ac:spMkLst>
            <pc:docMk/>
            <pc:sldMk cId="3296502894" sldId="281"/>
            <ac:spMk id="2" creationId="{8BD38429-C2F3-42B9-A951-6EA4F1096D48}"/>
          </ac:spMkLst>
        </pc:spChg>
        <pc:spChg chg="del">
          <ac:chgData name="Oscar Li(李秉達)" userId="S::oli@centrilliontech.com.tw::5727da56-2072-4855-a0de-4927e1da9577" providerId="AD" clId="Web-{787CBBCE-670F-D8D4-4213-EF956CD4705D}" dt="2021-03-25T08:59:15.516" v="28"/>
          <ac:spMkLst>
            <pc:docMk/>
            <pc:sldMk cId="3296502894" sldId="281"/>
            <ac:spMk id="3" creationId="{2DD85055-8EC0-42ED-B0A2-1DF751E9914C}"/>
          </ac:spMkLst>
        </pc:spChg>
        <pc:picChg chg="add mod ord">
          <ac:chgData name="Oscar Li(李秉達)" userId="S::oli@centrilliontech.com.tw::5727da56-2072-4855-a0de-4927e1da9577" providerId="AD" clId="Web-{787CBBCE-670F-D8D4-4213-EF956CD4705D}" dt="2021-03-25T08:59:22.110" v="30" actId="688"/>
          <ac:picMkLst>
            <pc:docMk/>
            <pc:sldMk cId="3296502894" sldId="281"/>
            <ac:picMk id="6" creationId="{345588E3-E508-4370-B48E-AE5FD5D7B084}"/>
          </ac:picMkLst>
        </pc:picChg>
      </pc:sldChg>
      <pc:sldChg chg="addSp delSp modSp new">
        <pc:chgData name="Oscar Li(李秉達)" userId="S::oli@centrilliontech.com.tw::5727da56-2072-4855-a0de-4927e1da9577" providerId="AD" clId="Web-{787CBBCE-670F-D8D4-4213-EF956CD4705D}" dt="2021-03-25T09:00:04.471" v="45" actId="688"/>
        <pc:sldMkLst>
          <pc:docMk/>
          <pc:sldMk cId="3849527270" sldId="282"/>
        </pc:sldMkLst>
        <pc:spChg chg="mod">
          <ac:chgData name="Oscar Li(李秉達)" userId="S::oli@centrilliontech.com.tw::5727da56-2072-4855-a0de-4927e1da9577" providerId="AD" clId="Web-{787CBBCE-670F-D8D4-4213-EF956CD4705D}" dt="2021-03-25T08:59:55.267" v="43" actId="20577"/>
          <ac:spMkLst>
            <pc:docMk/>
            <pc:sldMk cId="3849527270" sldId="282"/>
            <ac:spMk id="2" creationId="{10C0FD57-80B8-44C3-BE2D-47C4A8C5CB2E}"/>
          </ac:spMkLst>
        </pc:spChg>
        <pc:spChg chg="del">
          <ac:chgData name="Oscar Li(李秉達)" userId="S::oli@centrilliontech.com.tw::5727da56-2072-4855-a0de-4927e1da9577" providerId="AD" clId="Web-{787CBBCE-670F-D8D4-4213-EF956CD4705D}" dt="2021-03-25T08:59:59.549" v="44"/>
          <ac:spMkLst>
            <pc:docMk/>
            <pc:sldMk cId="3849527270" sldId="282"/>
            <ac:spMk id="3" creationId="{6247FFDA-3F2C-4743-B642-2F186944E2C4}"/>
          </ac:spMkLst>
        </pc:spChg>
        <pc:picChg chg="add mod ord">
          <ac:chgData name="Oscar Li(李秉達)" userId="S::oli@centrilliontech.com.tw::5727da56-2072-4855-a0de-4927e1da9577" providerId="AD" clId="Web-{787CBBCE-670F-D8D4-4213-EF956CD4705D}" dt="2021-03-25T09:00:04.471" v="45" actId="688"/>
          <ac:picMkLst>
            <pc:docMk/>
            <pc:sldMk cId="3849527270" sldId="282"/>
            <ac:picMk id="6" creationId="{306BF828-2ACE-4CD2-9DF1-AFBBD127FD8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3167AA-796B-4B6A-95ED-1C0BCB3E5802}" type="datetimeFigureOut">
              <a:rPr lang="zh-TW" altLang="en-US" smtClean="0"/>
              <a:t>2021/3/25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A6CE5E-F349-486D-8749-82EF2AD71FA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6009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8BC4582E-C62F-4A33-944E-FC5B8C1855A9}"/>
              </a:ext>
            </a:extLst>
          </p:cNvPr>
          <p:cNvSpPr/>
          <p:nvPr userDrawn="1"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2800" b="1"/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7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62E5EBC5-B232-44F6-BE06-31F195E982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264" y="404664"/>
            <a:ext cx="3630403" cy="962121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9403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9974"/>
            <a:ext cx="5194800" cy="850106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3"/>
          </p:nvPr>
        </p:nvSpPr>
        <p:spPr>
          <a:xfrm>
            <a:off x="457200" y="1124743"/>
            <a:ext cx="8229600" cy="5126941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11" name="日期版面配置區 3">
            <a:extLst>
              <a:ext uri="{FF2B5EF4-FFF2-40B4-BE49-F238E27FC236}">
                <a16:creationId xmlns:a16="http://schemas.microsoft.com/office/drawing/2014/main" id="{F97F4362-DD26-41DB-91C9-B7F4CAFC7E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80800"/>
            <a:ext cx="971600" cy="27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36600"/>
                </a:solidFill>
              </a:defRPr>
            </a:lvl1pPr>
          </a:lstStyle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16" name="投影片編號版面配置區 5">
            <a:extLst>
              <a:ext uri="{FF2B5EF4-FFF2-40B4-BE49-F238E27FC236}">
                <a16:creationId xmlns:a16="http://schemas.microsoft.com/office/drawing/2014/main" id="{51F51D95-0864-4DBE-86B8-75148D5C93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800" y="6580800"/>
            <a:ext cx="457200" cy="277200"/>
          </a:xfrm>
          <a:prstGeom prst="rect">
            <a:avLst/>
          </a:prstGeom>
        </p:spPr>
        <p:txBody>
          <a:bodyPr vert="horz" lIns="91440" tIns="45720" rIns="90000" bIns="45720" rtlCol="0" anchor="ctr"/>
          <a:lstStyle>
            <a:lvl1pPr algn="r">
              <a:defRPr sz="1200">
                <a:solidFill>
                  <a:srgbClr val="336600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98709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7833FE29-CAE6-4831-A1CC-90E41F426768}"/>
              </a:ext>
            </a:extLst>
          </p:cNvPr>
          <p:cNvSpPr/>
          <p:nvPr userDrawn="1"/>
        </p:nvSpPr>
        <p:spPr>
          <a:xfrm>
            <a:off x="0" y="0"/>
            <a:ext cx="9144000" cy="126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>
            <a:lvl1pPr algn="ctr">
              <a:defRPr sz="2800" b="1"/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80410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7393BC9E-9D82-4E23-9BD6-250F8454BDE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7700"/>
            <a:ext cx="9144000" cy="615696"/>
          </a:xfrm>
          <a:prstGeom prst="rect">
            <a:avLst/>
          </a:prstGeom>
        </p:spPr>
      </p:pic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29974"/>
            <a:ext cx="519492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124743"/>
            <a:ext cx="8229600" cy="5126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altLang="zh-TW" dirty="0"/>
              <a:t>ABC</a:t>
            </a:r>
            <a:endParaRPr lang="zh-TW" altLang="en-US" dirty="0"/>
          </a:p>
          <a:p>
            <a:pPr lvl="1"/>
            <a:r>
              <a:rPr lang="en-US" altLang="zh-TW" dirty="0"/>
              <a:t>ABC</a:t>
            </a:r>
            <a:endParaRPr lang="zh-TW" altLang="en-US" dirty="0"/>
          </a:p>
          <a:p>
            <a:pPr lvl="2"/>
            <a:r>
              <a:rPr lang="en-US" altLang="zh-TW" dirty="0"/>
              <a:t>ABC</a:t>
            </a:r>
            <a:endParaRPr lang="zh-TW" altLang="en-US" dirty="0"/>
          </a:p>
          <a:p>
            <a:pPr lvl="3"/>
            <a:r>
              <a:rPr lang="en-US" altLang="zh-TW" dirty="0"/>
              <a:t>ABC</a:t>
            </a:r>
            <a:endParaRPr lang="zh-TW" altLang="en-US" dirty="0"/>
          </a:p>
          <a:p>
            <a:pPr lvl="4"/>
            <a:r>
              <a:rPr lang="en-US" altLang="zh-TW" dirty="0"/>
              <a:t>ABC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0" y="6580800"/>
            <a:ext cx="971600" cy="27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36600"/>
                </a:solidFill>
              </a:defRPr>
            </a:lvl1pPr>
          </a:lstStyle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86800" y="6580800"/>
            <a:ext cx="457200" cy="277200"/>
          </a:xfrm>
          <a:prstGeom prst="rect">
            <a:avLst/>
          </a:prstGeom>
        </p:spPr>
        <p:txBody>
          <a:bodyPr vert="horz" lIns="91440" tIns="45720" rIns="90000" bIns="45720" rtlCol="0" anchor="ctr"/>
          <a:lstStyle>
            <a:lvl1pPr algn="r">
              <a:defRPr sz="1200">
                <a:solidFill>
                  <a:srgbClr val="336600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FD66C9F-0895-400E-BFED-27AA177BF9FA}"/>
              </a:ext>
            </a:extLst>
          </p:cNvPr>
          <p:cNvSpPr/>
          <p:nvPr userDrawn="1"/>
        </p:nvSpPr>
        <p:spPr>
          <a:xfrm>
            <a:off x="0" y="1102412"/>
            <a:ext cx="9144000" cy="57598"/>
          </a:xfrm>
          <a:prstGeom prst="rect">
            <a:avLst/>
          </a:prstGeom>
          <a:solidFill>
            <a:srgbClr val="118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FC8AF83-B570-4F31-A1B8-84B10EDADFC6}"/>
              </a:ext>
            </a:extLst>
          </p:cNvPr>
          <p:cNvSpPr/>
          <p:nvPr userDrawn="1"/>
        </p:nvSpPr>
        <p:spPr>
          <a:xfrm>
            <a:off x="0" y="1044814"/>
            <a:ext cx="9144000" cy="57598"/>
          </a:xfrm>
          <a:prstGeom prst="rect">
            <a:avLst/>
          </a:prstGeom>
          <a:solidFill>
            <a:srgbClr val="97B9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056C2044-22F0-44A1-AB94-19D8A46CBB2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3" y="141219"/>
            <a:ext cx="2896037" cy="767501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7" r:id="rId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○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36000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‒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360000" algn="l" defTabSz="91440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‒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ABB0FDB-6430-45E5-AF47-FE8B5E340D3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zh-TW" dirty="0"/>
            </a:br>
            <a:r>
              <a:rPr lang="en-US" altLang="zh-TW" dirty="0"/>
              <a:t>Trays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F03C368-335A-4A3B-926D-F105EAB164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Sep. 08, 2020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43213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DDFA9F6-E833-4B02-A922-27A36E931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Washing Tray</a:t>
            </a:r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7E63D06-623E-4198-AB58-6D0A6AB6622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8EF3B13-F9F1-4D52-969D-51EE4CDE05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 dirty="0"/>
          </a:p>
        </p:txBody>
      </p:sp>
      <p:pic>
        <p:nvPicPr>
          <p:cNvPr id="9" name="內容版面配置區 6">
            <a:extLst>
              <a:ext uri="{FF2B5EF4-FFF2-40B4-BE49-F238E27FC236}">
                <a16:creationId xmlns:a16="http://schemas.microsoft.com/office/drawing/2014/main" id="{E359E1B8-E17A-4118-9A48-9ACFCA9ECB2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99" t="4223" r="17757" b="20832"/>
          <a:stretch/>
        </p:blipFill>
        <p:spPr>
          <a:xfrm>
            <a:off x="1152086" y="1123950"/>
            <a:ext cx="6839827" cy="5127625"/>
          </a:xfrm>
        </p:spPr>
      </p:pic>
    </p:spTree>
    <p:extLst>
      <p:ext uri="{BB962C8B-B14F-4D97-AF65-F5344CB8AC3E}">
        <p14:creationId xmlns:p14="http://schemas.microsoft.com/office/powerpoint/2010/main" val="4247306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DDFA9F6-E833-4B02-A922-27A36E931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Washing Tray</a:t>
            </a:r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7E63D06-623E-4198-AB58-6D0A6AB6622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8EF3B13-F9F1-4D52-969D-51EE4CDE05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 dirty="0"/>
          </a:p>
        </p:txBody>
      </p:sp>
      <p:pic>
        <p:nvPicPr>
          <p:cNvPr id="11" name="內容版面配置區 7" descr="一張含有 室內, 小, 坐, 淋浴 的圖片&#10;&#10;自動產生的描述">
            <a:extLst>
              <a:ext uri="{FF2B5EF4-FFF2-40B4-BE49-F238E27FC236}">
                <a16:creationId xmlns:a16="http://schemas.microsoft.com/office/drawing/2014/main" id="{9351270C-B8E5-4A5C-9AA4-95B4D16B81D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50" t="7742" r="7587" b="9295"/>
          <a:stretch/>
        </p:blipFill>
        <p:spPr>
          <a:xfrm rot="16200000">
            <a:off x="2008188" y="267803"/>
            <a:ext cx="5127625" cy="6839918"/>
          </a:xfrm>
        </p:spPr>
      </p:pic>
    </p:spTree>
    <p:extLst>
      <p:ext uri="{BB962C8B-B14F-4D97-AF65-F5344CB8AC3E}">
        <p14:creationId xmlns:p14="http://schemas.microsoft.com/office/powerpoint/2010/main" val="1045172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BF9731-2581-4786-AB2C-EA32F5885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Scanning Tray</a:t>
            </a:r>
            <a:endParaRPr lang="zh-TW" altLang="en-US" dirty="0"/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13FDF6A0-2136-41B8-B062-A62701F9FDD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6" t="-1359" r="10896" b="18600"/>
          <a:stretch/>
        </p:blipFill>
        <p:spPr>
          <a:xfrm>
            <a:off x="1152041" y="1123950"/>
            <a:ext cx="6839918" cy="5127625"/>
          </a:xfrm>
        </p:spPr>
      </p:pic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D490E19-72DF-4D34-9BAF-912B796CC5F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C290620-1058-4BBA-972D-492754AE17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02313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BF9731-2581-4786-AB2C-EA32F5885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Scanning Tray</a:t>
            </a:r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D490E19-72DF-4D34-9BAF-912B796CC5F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C290620-1058-4BBA-972D-492754AE17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 dirty="0"/>
          </a:p>
        </p:txBody>
      </p:sp>
      <p:pic>
        <p:nvPicPr>
          <p:cNvPr id="9" name="內容版面配置區 8" descr="一張含有 室內, 坐, 小, 監視器 的圖片&#10;&#10;自動產生的描述">
            <a:extLst>
              <a:ext uri="{FF2B5EF4-FFF2-40B4-BE49-F238E27FC236}">
                <a16:creationId xmlns:a16="http://schemas.microsoft.com/office/drawing/2014/main" id="{BB93E766-3903-4159-B715-BF684CD3608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81" t="17526" r="13881" b="10236"/>
          <a:stretch/>
        </p:blipFill>
        <p:spPr>
          <a:xfrm>
            <a:off x="1152041" y="1123950"/>
            <a:ext cx="6839918" cy="5127625"/>
          </a:xfrm>
        </p:spPr>
      </p:pic>
    </p:spTree>
    <p:extLst>
      <p:ext uri="{BB962C8B-B14F-4D97-AF65-F5344CB8AC3E}">
        <p14:creationId xmlns:p14="http://schemas.microsoft.com/office/powerpoint/2010/main" val="861860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29B855-D5A7-42CC-996B-D0D3B98E4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7" name="內容版面配置區 6" descr="一張含有 監視器, 電腦 的圖片&#10;&#10;自動產生的描述">
            <a:extLst>
              <a:ext uri="{FF2B5EF4-FFF2-40B4-BE49-F238E27FC236}">
                <a16:creationId xmlns:a16="http://schemas.microsoft.com/office/drawing/2014/main" id="{AC9780E5-A758-43AD-84EA-B4A5831E0EA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68145"/>
            <a:ext cx="8229600" cy="4639235"/>
          </a:xfrm>
        </p:spPr>
      </p:pic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71C44AE-FD24-4B43-AB30-446524A26BF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AA6444C-F62E-4499-8B1F-CF482AE456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96931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0CD939D-F9DF-4082-8B8C-6E4839DDC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7" name="內容版面配置區 6" descr="一張含有 桌, 坐, 電腦, 鍵盤 的圖片&#10;&#10;自動產生的描述">
            <a:extLst>
              <a:ext uri="{FF2B5EF4-FFF2-40B4-BE49-F238E27FC236}">
                <a16:creationId xmlns:a16="http://schemas.microsoft.com/office/drawing/2014/main" id="{23F9D474-25A8-4514-A478-6EA7A29A935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2" t="8500" r="7082" b="5663"/>
          <a:stretch/>
        </p:blipFill>
        <p:spPr>
          <a:xfrm>
            <a:off x="457200" y="1368145"/>
            <a:ext cx="8229600" cy="4639235"/>
          </a:xfrm>
        </p:spPr>
      </p:pic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87C6CB6-7353-408D-B2EF-3EEAF322E67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D60D4D49-8F27-45A7-B6C0-407AF9DB9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04216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A156E2-CC3B-449A-B603-88AE8CCEA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1FD0B8F1-9079-4C25-87F9-C9678A4C408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5" t="10716" r="12826" b="13136"/>
          <a:stretch/>
        </p:blipFill>
        <p:spPr>
          <a:xfrm>
            <a:off x="1152041" y="1123950"/>
            <a:ext cx="6839918" cy="5127625"/>
          </a:xfrm>
        </p:spPr>
      </p:pic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6475179-2543-442D-9652-3EF269B59FB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7EB407A-748E-4696-968C-513E05E2B3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784382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A156E2-CC3B-449A-B603-88AE8CCEA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6475179-2543-442D-9652-3EF269B59FB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7EB407A-748E-4696-968C-513E05E2B3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 dirty="0"/>
          </a:p>
        </p:txBody>
      </p:sp>
      <p:pic>
        <p:nvPicPr>
          <p:cNvPr id="9" name="內容版面配置區 8">
            <a:extLst>
              <a:ext uri="{FF2B5EF4-FFF2-40B4-BE49-F238E27FC236}">
                <a16:creationId xmlns:a16="http://schemas.microsoft.com/office/drawing/2014/main" id="{677FD004-83B6-48FE-BE58-100B0934123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4" t="1223" r="3274" b="5324"/>
          <a:stretch/>
        </p:blipFill>
        <p:spPr>
          <a:xfrm>
            <a:off x="1152041" y="1123950"/>
            <a:ext cx="6839918" cy="5127625"/>
          </a:xfrm>
        </p:spPr>
      </p:pic>
    </p:spTree>
    <p:extLst>
      <p:ext uri="{BB962C8B-B14F-4D97-AF65-F5344CB8AC3E}">
        <p14:creationId xmlns:p14="http://schemas.microsoft.com/office/powerpoint/2010/main" val="38847411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37BEDEB-FC85-4C21-81FF-0D207F884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0F48518-7BF7-483B-95D7-12F5ED1EAE2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5D4E7AE-548E-47DA-A590-DEFB470209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 dirty="0"/>
          </a:p>
        </p:txBody>
      </p:sp>
      <p:pic>
        <p:nvPicPr>
          <p:cNvPr id="8" name="內容版面配置區 5" descr="一張含有 電腦 的圖片&#10;&#10;自動產生的描述">
            <a:extLst>
              <a:ext uri="{FF2B5EF4-FFF2-40B4-BE49-F238E27FC236}">
                <a16:creationId xmlns:a16="http://schemas.microsoft.com/office/drawing/2014/main" id="{0B35DC1C-1C4D-4595-A5EE-6C6F41E348F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7" t="17721" r="9577" b="11876"/>
          <a:stretch/>
        </p:blipFill>
        <p:spPr>
          <a:xfrm>
            <a:off x="644752" y="1123950"/>
            <a:ext cx="7854495" cy="512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4478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53272CE-878C-4ACB-8A23-358497391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" name="內容版面配置區 6" descr="一張含有 坐, 監視器, 時鐘, 烤箱 的圖片&#10;&#10;自動產生的描述">
            <a:extLst>
              <a:ext uri="{FF2B5EF4-FFF2-40B4-BE49-F238E27FC236}">
                <a16:creationId xmlns:a16="http://schemas.microsoft.com/office/drawing/2014/main" id="{79B9EAA6-547E-4C1A-A9C2-8AE3F183DB2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2" t="11559" r="10868" b="9792"/>
          <a:stretch/>
        </p:blipFill>
        <p:spPr>
          <a:xfrm>
            <a:off x="1152041" y="1123950"/>
            <a:ext cx="6839918" cy="5127625"/>
          </a:xfrm>
        </p:spPr>
      </p:pic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4D05E5E-51E4-4E3F-A0E9-AEE9ADB942C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8B5C0BA-C07A-4780-80AD-517B7F29E8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36030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EFD56F-8AEB-4D0C-8D0B-792F1E594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384</a:t>
            </a:r>
            <a:r>
              <a:rPr lang="zh-TW" altLang="en-US" dirty="0"/>
              <a:t> </a:t>
            </a:r>
            <a:r>
              <a:rPr lang="en-US" altLang="zh-TW" dirty="0"/>
              <a:t>Array Tray</a:t>
            </a:r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1BD0077-B034-432C-B871-A59A5D71DDA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848F22B-E01C-4799-96EF-665F0BECBE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p:pic>
        <p:nvPicPr>
          <p:cNvPr id="8" name="內容版面配置區 7" descr="一張含有 室內, 坐 的圖片&#10;&#10;自動產生的描述">
            <a:extLst>
              <a:ext uri="{FF2B5EF4-FFF2-40B4-BE49-F238E27FC236}">
                <a16:creationId xmlns:a16="http://schemas.microsoft.com/office/drawing/2014/main" id="{818AB8F2-9969-4E70-9E45-9A177198528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8" t="-271" r="4250" b="10660"/>
          <a:stretch/>
        </p:blipFill>
        <p:spPr>
          <a:xfrm rot="10800000">
            <a:off x="1152041" y="1123950"/>
            <a:ext cx="6839918" cy="5127625"/>
          </a:xfrm>
        </p:spPr>
      </p:pic>
    </p:spTree>
    <p:extLst>
      <p:ext uri="{BB962C8B-B14F-4D97-AF65-F5344CB8AC3E}">
        <p14:creationId xmlns:p14="http://schemas.microsoft.com/office/powerpoint/2010/main" val="9707795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8B12E-9056-471F-ACAD-00847FD5D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YZ01 Full Plate</a:t>
            </a:r>
            <a:endParaRPr lang="en-US" dirty="0"/>
          </a:p>
        </p:txBody>
      </p:sp>
      <p:pic>
        <p:nvPicPr>
          <p:cNvPr id="6" name="Picture 6" descr="A picture containing wall, indoor, bathroom&#10;&#10;Description automatically generated">
            <a:extLst>
              <a:ext uri="{FF2B5EF4-FFF2-40B4-BE49-F238E27FC236}">
                <a16:creationId xmlns:a16="http://schemas.microsoft.com/office/drawing/2014/main" id="{319B9B6B-90E6-4A8B-9A9D-1ADAF418A80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 rot="5400000">
            <a:off x="2648462" y="1124743"/>
            <a:ext cx="3847077" cy="5126941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276FB4-3551-4BEB-8B54-696A56EAA8B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077AA7-B6F1-4FA8-BD8F-EA9EF605B4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719745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38429-C2F3-42B9-A951-6EA4F1096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Lassen Full Plate</a:t>
            </a:r>
            <a:endParaRPr lang="en-US" dirty="0"/>
          </a:p>
        </p:txBody>
      </p:sp>
      <p:pic>
        <p:nvPicPr>
          <p:cNvPr id="6" name="Picture 6" descr="A picture containing wall, indoor&#10;&#10;Description automatically generated">
            <a:extLst>
              <a:ext uri="{FF2B5EF4-FFF2-40B4-BE49-F238E27FC236}">
                <a16:creationId xmlns:a16="http://schemas.microsoft.com/office/drawing/2014/main" id="{345588E3-E508-4370-B48E-AE5FD5D7B08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 rot="5400000">
            <a:off x="2648462" y="1124743"/>
            <a:ext cx="3847077" cy="5126941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87ACEA-E109-4E40-A4A9-CBBCEC676F1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F202F1-D851-49B5-B7B2-8794D55F5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96502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0FD57-80B8-44C3-BE2D-47C4A8C5C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Banff Full Plate</a:t>
            </a:r>
            <a:endParaRPr lang="en-US" dirty="0"/>
          </a:p>
        </p:txBody>
      </p:sp>
      <p:pic>
        <p:nvPicPr>
          <p:cNvPr id="6" name="Picture 6" descr="A picture containing wall, indoor, appliance&#10;&#10;Description automatically generated">
            <a:extLst>
              <a:ext uri="{FF2B5EF4-FFF2-40B4-BE49-F238E27FC236}">
                <a16:creationId xmlns:a16="http://schemas.microsoft.com/office/drawing/2014/main" id="{306BF828-2ACE-4CD2-9DF1-AFBBD127FD8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 rot="5400000">
            <a:off x="2648462" y="1124743"/>
            <a:ext cx="3847077" cy="5126941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526653-62E4-4B51-B1C3-439F98BF40D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7F198E-61DF-4E8C-9DF5-C9E7F06D66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495272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1161C39-8662-4CFF-84AB-77F9B50FC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TW" sz="7200" dirty="0"/>
              <a:t>Thank You</a:t>
            </a:r>
            <a:endParaRPr lang="zh-TW" altLang="en-US" sz="7200" dirty="0"/>
          </a:p>
        </p:txBody>
      </p:sp>
    </p:spTree>
    <p:extLst>
      <p:ext uri="{BB962C8B-B14F-4D97-AF65-F5344CB8AC3E}">
        <p14:creationId xmlns:p14="http://schemas.microsoft.com/office/powerpoint/2010/main" val="3302947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EFD56F-8AEB-4D0C-8D0B-792F1E594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384</a:t>
            </a:r>
            <a:r>
              <a:rPr lang="zh-TW" altLang="en-US" dirty="0"/>
              <a:t> </a:t>
            </a:r>
            <a:r>
              <a:rPr lang="en-US" altLang="zh-TW" dirty="0"/>
              <a:t>Array Tray</a:t>
            </a:r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1BD0077-B034-432C-B871-A59A5D71DDA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848F22B-E01C-4799-96EF-665F0BECBE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pic>
        <p:nvPicPr>
          <p:cNvPr id="15" name="內容版面配置區 12" descr="一張含有 桌 的圖片&#10;&#10;自動產生的描述">
            <a:extLst>
              <a:ext uri="{FF2B5EF4-FFF2-40B4-BE49-F238E27FC236}">
                <a16:creationId xmlns:a16="http://schemas.microsoft.com/office/drawing/2014/main" id="{389DBCE6-77B5-400B-BC7C-281BE96C0A2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5" r="9222" b="7137"/>
          <a:stretch/>
        </p:blipFill>
        <p:spPr>
          <a:xfrm>
            <a:off x="1152041" y="1123950"/>
            <a:ext cx="6839918" cy="5127625"/>
          </a:xfrm>
        </p:spPr>
      </p:pic>
    </p:spTree>
    <p:extLst>
      <p:ext uri="{BB962C8B-B14F-4D97-AF65-F5344CB8AC3E}">
        <p14:creationId xmlns:p14="http://schemas.microsoft.com/office/powerpoint/2010/main" val="2214357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EFD56F-8AEB-4D0C-8D0B-792F1E594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96</a:t>
            </a:r>
            <a:r>
              <a:rPr lang="zh-TW" altLang="en-US" dirty="0"/>
              <a:t> </a:t>
            </a:r>
            <a:r>
              <a:rPr lang="en-US" altLang="zh-TW" dirty="0"/>
              <a:t>Array Tray</a:t>
            </a:r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1BD0077-B034-432C-B871-A59A5D71DDA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848F22B-E01C-4799-96EF-665F0BECBE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 dirty="0"/>
          </a:p>
        </p:txBody>
      </p:sp>
      <p:pic>
        <p:nvPicPr>
          <p:cNvPr id="13" name="內容版面配置區 12" descr="一張含有 室內, 桌, 坐, 光 的圖片&#10;&#10;自動產生的描述">
            <a:extLst>
              <a:ext uri="{FF2B5EF4-FFF2-40B4-BE49-F238E27FC236}">
                <a16:creationId xmlns:a16="http://schemas.microsoft.com/office/drawing/2014/main" id="{F12441CB-AF09-49E4-A866-2A61E89B05C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2" t="14717" r="10108" b="9293"/>
          <a:stretch/>
        </p:blipFill>
        <p:spPr>
          <a:xfrm>
            <a:off x="1152041" y="1123950"/>
            <a:ext cx="6839918" cy="5127625"/>
          </a:xfrm>
        </p:spPr>
      </p:pic>
    </p:spTree>
    <p:extLst>
      <p:ext uri="{BB962C8B-B14F-4D97-AF65-F5344CB8AC3E}">
        <p14:creationId xmlns:p14="http://schemas.microsoft.com/office/powerpoint/2010/main" val="4053277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EFD56F-8AEB-4D0C-8D0B-792F1E594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96</a:t>
            </a:r>
            <a:r>
              <a:rPr lang="zh-TW" altLang="en-US" dirty="0"/>
              <a:t> </a:t>
            </a:r>
            <a:r>
              <a:rPr lang="en-US" altLang="zh-TW" dirty="0"/>
              <a:t>Array Tray</a:t>
            </a:r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1BD0077-B034-432C-B871-A59A5D71DDA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848F22B-E01C-4799-96EF-665F0BECBE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pic>
        <p:nvPicPr>
          <p:cNvPr id="11" name="內容版面配置區 8" descr="一張含有 桌, 坐, 鍵盤, 小 的圖片&#10;&#10;自動產生的描述">
            <a:extLst>
              <a:ext uri="{FF2B5EF4-FFF2-40B4-BE49-F238E27FC236}">
                <a16:creationId xmlns:a16="http://schemas.microsoft.com/office/drawing/2014/main" id="{13F17F08-7573-42CF-8E5D-6F3034A9944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9" t="9875" r="12662" b="14946"/>
          <a:stretch/>
        </p:blipFill>
        <p:spPr>
          <a:xfrm>
            <a:off x="1152041" y="1123950"/>
            <a:ext cx="6839918" cy="5127625"/>
          </a:xfrm>
        </p:spPr>
      </p:pic>
    </p:spTree>
    <p:extLst>
      <p:ext uri="{BB962C8B-B14F-4D97-AF65-F5344CB8AC3E}">
        <p14:creationId xmlns:p14="http://schemas.microsoft.com/office/powerpoint/2010/main" val="3683901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EFD56F-8AEB-4D0C-8D0B-792F1E594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384 Hybridization Tray</a:t>
            </a:r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1BD0077-B034-432C-B871-A59A5D71DDA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848F22B-E01C-4799-96EF-665F0BECBE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 dirty="0"/>
          </a:p>
        </p:txBody>
      </p:sp>
      <p:pic>
        <p:nvPicPr>
          <p:cNvPr id="11" name="內容版面配置區 7">
            <a:extLst>
              <a:ext uri="{FF2B5EF4-FFF2-40B4-BE49-F238E27FC236}">
                <a16:creationId xmlns:a16="http://schemas.microsoft.com/office/drawing/2014/main" id="{7BB7396C-DC30-4F7C-9B93-C55375F2333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7" t="9502" r="12907" b="12954"/>
          <a:stretch/>
        </p:blipFill>
        <p:spPr>
          <a:xfrm>
            <a:off x="1151952" y="1123950"/>
            <a:ext cx="6840095" cy="5127625"/>
          </a:xfrm>
        </p:spPr>
      </p:pic>
    </p:spTree>
    <p:extLst>
      <p:ext uri="{BB962C8B-B14F-4D97-AF65-F5344CB8AC3E}">
        <p14:creationId xmlns:p14="http://schemas.microsoft.com/office/powerpoint/2010/main" val="3627355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EFD56F-8AEB-4D0C-8D0B-792F1E594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384 Hybridization Tray</a:t>
            </a:r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1BD0077-B034-432C-B871-A59A5D71DDA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848F22B-E01C-4799-96EF-665F0BECBE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 dirty="0"/>
          </a:p>
        </p:txBody>
      </p:sp>
      <p:pic>
        <p:nvPicPr>
          <p:cNvPr id="8" name="內容版面配置區 7">
            <a:extLst>
              <a:ext uri="{FF2B5EF4-FFF2-40B4-BE49-F238E27FC236}">
                <a16:creationId xmlns:a16="http://schemas.microsoft.com/office/drawing/2014/main" id="{06B3C5C3-DC78-41B0-AA30-06AA171EEB9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6" t="5001" r="1786" b="5731"/>
          <a:stretch/>
        </p:blipFill>
        <p:spPr>
          <a:xfrm>
            <a:off x="1152041" y="1123950"/>
            <a:ext cx="6839918" cy="5127625"/>
          </a:xfrm>
        </p:spPr>
      </p:pic>
    </p:spTree>
    <p:extLst>
      <p:ext uri="{BB962C8B-B14F-4D97-AF65-F5344CB8AC3E}">
        <p14:creationId xmlns:p14="http://schemas.microsoft.com/office/powerpoint/2010/main" val="3683577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EFD56F-8AEB-4D0C-8D0B-792F1E594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96 Hybridization Tray</a:t>
            </a:r>
            <a:endParaRPr lang="zh-TW" altLang="en-US" dirty="0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1BD0077-B034-432C-B871-A59A5D71DDA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848F22B-E01C-4799-96EF-665F0BECBE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pic>
        <p:nvPicPr>
          <p:cNvPr id="12" name="內容版面配置區 7">
            <a:extLst>
              <a:ext uri="{FF2B5EF4-FFF2-40B4-BE49-F238E27FC236}">
                <a16:creationId xmlns:a16="http://schemas.microsoft.com/office/drawing/2014/main" id="{1156FC4A-5E10-4CBD-8804-325575138B7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5" t="4391" r="12118" b="17222"/>
          <a:stretch/>
        </p:blipFill>
        <p:spPr>
          <a:xfrm>
            <a:off x="1152041" y="1123950"/>
            <a:ext cx="6839918" cy="5127625"/>
          </a:xfrm>
        </p:spPr>
      </p:pic>
    </p:spTree>
    <p:extLst>
      <p:ext uri="{BB962C8B-B14F-4D97-AF65-F5344CB8AC3E}">
        <p14:creationId xmlns:p14="http://schemas.microsoft.com/office/powerpoint/2010/main" val="3878547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50C533E-94BE-42FE-89D7-66EEE8203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96 Hybridization Tray</a:t>
            </a:r>
            <a:endParaRPr lang="zh-TW" altLang="en-US" dirty="0"/>
          </a:p>
        </p:txBody>
      </p:sp>
      <p:pic>
        <p:nvPicPr>
          <p:cNvPr id="9" name="內容版面配置區 8" descr="一張含有 室內, 窗戶, 坐, 小 的圖片&#10;&#10;自動產生的描述">
            <a:extLst>
              <a:ext uri="{FF2B5EF4-FFF2-40B4-BE49-F238E27FC236}">
                <a16:creationId xmlns:a16="http://schemas.microsoft.com/office/drawing/2014/main" id="{160779D0-C33C-4B33-A95A-62C19443A0A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7" t="10732" r="8967" b="7202"/>
          <a:stretch/>
        </p:blipFill>
        <p:spPr>
          <a:xfrm>
            <a:off x="1152041" y="1123950"/>
            <a:ext cx="6839918" cy="5127625"/>
          </a:xfrm>
        </p:spPr>
      </p:pic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9E6D427-D203-4FA6-888C-590904B7E09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E8C5876-40B1-41D2-B59C-CAFD7342C27E}" type="datetime1">
              <a:rPr lang="zh-TW" altLang="en-US" smtClean="0"/>
              <a:pPr/>
              <a:t>2021/3/25</a:t>
            </a:fld>
            <a:endParaRPr lang="zh-TW" altLang="en-US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E46A0E2-8D0D-4E03-A0F1-DCFF8556F0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759879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簡報2" id="{6EEFDAC3-1C3F-474C-8326-69586CD096AC}" vid="{A24A6CBA-8827-47CA-9F03-3042258A21B7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Centrillion-2</Template>
  <TotalTime>36</TotalTime>
  <Words>77</Words>
  <Application>Microsoft Office PowerPoint</Application>
  <PresentationFormat>On-screen Show (4:3)</PresentationFormat>
  <Paragraphs>51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Default</vt:lpstr>
      <vt:lpstr> Trays</vt:lpstr>
      <vt:lpstr>384 Array Tray</vt:lpstr>
      <vt:lpstr>384 Array Tray</vt:lpstr>
      <vt:lpstr>96 Array Tray</vt:lpstr>
      <vt:lpstr>96 Array Tray</vt:lpstr>
      <vt:lpstr>384 Hybridization Tray</vt:lpstr>
      <vt:lpstr>384 Hybridization Tray</vt:lpstr>
      <vt:lpstr>96 Hybridization Tray</vt:lpstr>
      <vt:lpstr>96 Hybridization Tray</vt:lpstr>
      <vt:lpstr>Washing Tray</vt:lpstr>
      <vt:lpstr>Washing Tray</vt:lpstr>
      <vt:lpstr>Scanning Tray</vt:lpstr>
      <vt:lpstr>Scanning Tray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YZ01 Full Plate</vt:lpstr>
      <vt:lpstr>Lassen Full Plate</vt:lpstr>
      <vt:lpstr>Banff Full Plate</vt:lpstr>
      <vt:lpstr>Thank You</vt:lpstr>
    </vt:vector>
  </TitlesOfParts>
  <Company>centrillion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Lassen C44 on 96 Array Tray</dc:title>
  <dc:creator>Jane Liu(劉穎芬)</dc:creator>
  <cp:lastModifiedBy>Jane Liu(劉穎芬)</cp:lastModifiedBy>
  <cp:revision>24</cp:revision>
  <dcterms:created xsi:type="dcterms:W3CDTF">2020-09-07T08:05:01Z</dcterms:created>
  <dcterms:modified xsi:type="dcterms:W3CDTF">2021-03-25T09:00:10Z</dcterms:modified>
</cp:coreProperties>
</file>