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796FC6-E977-4EF6-A52E-3666ED6F79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7EAA4A5-565B-432A-BA06-7C772D394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F4D0719-F255-4CEC-953D-5CA0EB191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38BA4C0-98C4-4DE4-A6A8-18845FB0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8FB80D8-3093-4C68-97C7-ABFE8BF9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34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94F5D4-17F8-4467-B7C1-6A6EF1D21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01CAD28-73BD-4EA3-91F3-8833DEC17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5FB6630-53A0-484D-82AD-EECD92BA7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14DEA3D-E1E8-4C22-A31F-DDCD0B6F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37E05F9-FBE0-4584-AA75-61131A1BA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85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0C214F3-16B2-47EB-B378-286B47E12C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B3B703A-4AC8-4B67-8D52-9E81E985A4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2C2DE8B-EDEA-445C-B731-32C81905F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24AD7C8-C510-488C-A4DC-E5C84EC12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EEDFA77-69B7-4C1D-B08F-700C11754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400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9886A7-A329-4723-9312-A6E3D4BFC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C9F7D3A-0E66-491E-8F20-B5BDB0DAC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61E1B2-7258-41CC-A18A-74AA202D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434A87B-072D-447D-ABCE-BB13BD322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FBB18D-3918-4F2A-B8E8-4F48DE639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126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D9B7D4-F395-49DC-9282-100AE6FEB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F0AFEE9-F353-4CFC-ACA6-862CD9095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AEF319B-5F85-4F85-BEAA-33CB07FD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46F8154-D5D7-4E3F-939E-F451C299D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F57D94F-E8AE-41B4-87BA-CEBEFCE9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368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09E34C8-F779-4C00-A798-D542F5441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B9D226-5B81-493E-909D-99D2EB0043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53BE7E7-6F78-42EC-8D01-EBD5548B9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9442AE2-634F-4A94-8927-9D09954C5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6F39037-5572-4AD4-B3D2-44FA4DA29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BAA070-5D62-4B04-8FE5-BD3E8671B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033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CB558C-3EE3-4769-8B0E-E7A627D0B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64C9A8D-1167-47E4-A54E-2D004CC82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D0A22FF-69E7-49B5-B70D-099838914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5DF8B88C-1B52-4AC6-A1A1-0E7ABC44F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6DA65F4-8BF4-4DD7-99BA-6F9FADFE3E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5229FC7C-9C0C-4D71-A008-2E4D38CA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881DE94-852E-4493-A0B3-A398B78EF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EF3DA35-FF0B-4A55-8DF3-5AD48E40E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667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0D69ED-1C29-4164-83D6-CE5C9B2E4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98F0251-39E1-4260-B6DC-AFAECAA8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FA3CD5A-ADC9-4B45-B22F-7CC1FB83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9028ABC-08C9-498D-A553-DFD297F34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952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8CE0AAF9-CCB8-4F18-A3CA-8DCDD4450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F37DD0CC-8580-450C-AA09-3F94712FE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15BDCD5-AE40-4623-A34F-E3FDDBE35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318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3E5F8F-27A0-4671-B49F-5BA83D7C4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215C6B7-4276-41B8-B4F7-6E41BEFFE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B3DFF2E-C245-49FA-8373-9C86DA40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D49D02C-9F5B-4B94-90F2-3DED0287C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C728144-DA28-44B6-9338-911B5091B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92F3F8F-2E31-429D-A9B2-27860502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4750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3A6BF9-7E3D-4970-8C83-8B2973BA5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207D7A65-828E-4178-9905-2A9D6F74D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20CCB26-53A9-4555-B782-EDCFDF67B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F5B04AF-9C4D-40EF-ACBD-F5DD58CB9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4F9482D-4CD0-4D58-9B89-D51538AAC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7399DAD-682E-49ED-9756-5D0BB716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200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4E1629A-3997-477E-9EE3-B6FB1DA8E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10A8F53-087A-4782-A3AD-EF295D2F3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00FEE64-B567-453A-BBA1-804E04BE4B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CCE44-7119-4ABF-9E7B-A9C356D92A61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6C631FC-5EBA-4366-A03D-130CAC51E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491F0E2-620E-47C9-96C8-60023F135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AE07D-05C8-4AA5-90B4-43995E036AE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7532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3C5DA8C-05CC-4F5F-B02E-73E13A431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830763"/>
              </p:ext>
            </p:extLst>
          </p:nvPr>
        </p:nvGraphicFramePr>
        <p:xfrm>
          <a:off x="733881" y="2934303"/>
          <a:ext cx="11134658" cy="3383042"/>
        </p:xfrm>
        <a:graphic>
          <a:graphicData uri="http://schemas.openxmlformats.org/drawingml/2006/table">
            <a:tbl>
              <a:tblPr/>
              <a:tblGrid>
                <a:gridCol w="1552119">
                  <a:extLst>
                    <a:ext uri="{9D8B030D-6E8A-4147-A177-3AD203B41FA5}">
                      <a16:colId xmlns:a16="http://schemas.microsoft.com/office/drawing/2014/main" val="2828843045"/>
                    </a:ext>
                  </a:extLst>
                </a:gridCol>
                <a:gridCol w="1847461">
                  <a:extLst>
                    <a:ext uri="{9D8B030D-6E8A-4147-A177-3AD203B41FA5}">
                      <a16:colId xmlns:a16="http://schemas.microsoft.com/office/drawing/2014/main" val="1054215774"/>
                    </a:ext>
                  </a:extLst>
                </a:gridCol>
                <a:gridCol w="1063690">
                  <a:extLst>
                    <a:ext uri="{9D8B030D-6E8A-4147-A177-3AD203B41FA5}">
                      <a16:colId xmlns:a16="http://schemas.microsoft.com/office/drawing/2014/main" val="1702383396"/>
                    </a:ext>
                  </a:extLst>
                </a:gridCol>
                <a:gridCol w="1987420">
                  <a:extLst>
                    <a:ext uri="{9D8B030D-6E8A-4147-A177-3AD203B41FA5}">
                      <a16:colId xmlns:a16="http://schemas.microsoft.com/office/drawing/2014/main" val="1608385869"/>
                    </a:ext>
                  </a:extLst>
                </a:gridCol>
                <a:gridCol w="849086">
                  <a:extLst>
                    <a:ext uri="{9D8B030D-6E8A-4147-A177-3AD203B41FA5}">
                      <a16:colId xmlns:a16="http://schemas.microsoft.com/office/drawing/2014/main" val="526079814"/>
                    </a:ext>
                  </a:extLst>
                </a:gridCol>
                <a:gridCol w="3792336">
                  <a:extLst>
                    <a:ext uri="{9D8B030D-6E8A-4147-A177-3AD203B41FA5}">
                      <a16:colId xmlns:a16="http://schemas.microsoft.com/office/drawing/2014/main" val="3157933071"/>
                    </a:ext>
                  </a:extLst>
                </a:gridCol>
                <a:gridCol w="42546">
                  <a:extLst>
                    <a:ext uri="{9D8B030D-6E8A-4147-A177-3AD203B41FA5}">
                      <a16:colId xmlns:a16="http://schemas.microsoft.com/office/drawing/2014/main" val="3331989716"/>
                    </a:ext>
                  </a:extLst>
                </a:gridCol>
              </a:tblGrid>
              <a:tr h="35418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kit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Package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Tube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Quantity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>
                          <a:solidFill>
                            <a:srgbClr val="000000"/>
                          </a:solidFill>
                          <a:effectLst/>
                          <a:latin typeface="inherit"/>
                          <a:ea typeface="+mn-ea"/>
                          <a:cs typeface="+mn-cs"/>
                        </a:rPr>
                        <a:t>Label on tube</a:t>
                      </a: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0598066"/>
                  </a:ext>
                </a:extLst>
              </a:tr>
              <a:tr h="265638">
                <a:tc rowSpan="7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Hybridization mix</a:t>
                      </a:r>
                      <a:endParaRPr lang="en-US" sz="140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4X hybridization mix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Tube-1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l"/>
                      <a:r>
                        <a:rPr lang="en-US" altLang="zh-TW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2mL</a:t>
                      </a:r>
                      <a:r>
                        <a:rPr lang="zh-TW" alt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 </a:t>
                      </a:r>
                      <a:r>
                        <a:rPr lang="en-US" altLang="zh-TW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tube</a:t>
                      </a:r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1</a:t>
                      </a:r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012910"/>
                  </a:ext>
                </a:extLst>
              </a:tr>
              <a:tr h="2656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725709"/>
                  </a:ext>
                </a:extLst>
              </a:tr>
              <a:tr h="2656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842628"/>
                  </a:ext>
                </a:extLst>
              </a:tr>
              <a:tr h="2656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4848230"/>
                  </a:ext>
                </a:extLst>
              </a:tr>
              <a:tr h="2656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756708"/>
                  </a:ext>
                </a:extLst>
              </a:tr>
              <a:tr h="26563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70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4010734"/>
                  </a:ext>
                </a:extLst>
              </a:tr>
              <a:tr h="143503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Nuclease free H</a:t>
                      </a:r>
                      <a:r>
                        <a:rPr lang="en-US" sz="1400" baseline="-250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O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Tube-2&amp;3</a:t>
                      </a:r>
                      <a:endParaRPr 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1.5 mL tube</a:t>
                      </a:r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400" dirty="0">
                          <a:solidFill>
                            <a:srgbClr val="000000"/>
                          </a:solidFill>
                          <a:effectLst/>
                          <a:latin typeface="inherit"/>
                        </a:rPr>
                        <a:t>2</a:t>
                      </a:r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dirty="0">
                        <a:effectLst/>
                        <a:latin typeface="&amp;quot"/>
                      </a:endParaRPr>
                    </a:p>
                  </a:txBody>
                  <a:tcPr marL="66409" marR="66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700" dirty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614946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978D3391-B9D0-43A5-A3F7-E11E140F9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733" y="3312097"/>
            <a:ext cx="11525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42F1C88-CB8E-4E34-AAAB-924497FD7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306" y="4935677"/>
            <a:ext cx="89535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圖片 1">
            <a:extLst>
              <a:ext uri="{FF2B5EF4-FFF2-40B4-BE49-F238E27FC236}">
                <a16:creationId xmlns:a16="http://schemas.microsoft.com/office/drawing/2014/main" id="{DA6F80A6-A1D8-46F9-88E6-678C26B34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881" y="162072"/>
            <a:ext cx="4388888" cy="2557627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2B1CA6E1-6564-4DAC-A79B-A584B6A42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4362" y="3469301"/>
            <a:ext cx="3700871" cy="1281071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43D29A8D-E0C8-40D6-A091-C8198E57D65B}"/>
              </a:ext>
            </a:extLst>
          </p:cNvPr>
          <p:cNvSpPr txBox="1"/>
          <p:nvPr/>
        </p:nvSpPr>
        <p:spPr>
          <a:xfrm>
            <a:off x="5271796" y="867747"/>
            <a:ext cx="1492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On top of outer box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7056A09B-ABF8-4E0A-A197-46F3FB450F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7076" y="4999464"/>
            <a:ext cx="3688158" cy="127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9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29</Words>
  <Application>Microsoft Office PowerPoint</Application>
  <PresentationFormat>寬螢幕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&amp;quot</vt:lpstr>
      <vt:lpstr>inherit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Andre Chung(鍾曜光)</dc:creator>
  <cp:lastModifiedBy>Andre Chung(鍾曜光)</cp:lastModifiedBy>
  <cp:revision>8</cp:revision>
  <dcterms:created xsi:type="dcterms:W3CDTF">2021-02-05T01:10:05Z</dcterms:created>
  <dcterms:modified xsi:type="dcterms:W3CDTF">2021-03-15T09:12:11Z</dcterms:modified>
</cp:coreProperties>
</file>